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
  </p:notesMasterIdLst>
  <p:sldIdLst>
    <p:sldId id="256" r:id="rId2"/>
    <p:sldId id="257" r:id="rId3"/>
  </p:sldIdLst>
  <p:sldSz cx="43891200" cy="246888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6">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p:restoredTop sz="96296"/>
  </p:normalViewPr>
  <p:slideViewPr>
    <p:cSldViewPr snapToGrid="0">
      <p:cViewPr>
        <p:scale>
          <a:sx n="39" d="100"/>
          <a:sy n="39" d="100"/>
        </p:scale>
        <p:origin x="360" y="-112"/>
      </p:cViewPr>
      <p:guideLst>
        <p:guide orient="horz" pos="7776"/>
        <p:guide pos="13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586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586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586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586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586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586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586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5862"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586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586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586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586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586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586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586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5862"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0"/>
              </a:spcBef>
              <a:spcAft>
                <a:spcPts val="0"/>
              </a:spcAft>
              <a:buSzPts val="1400"/>
              <a:buNone/>
              <a:defRPr sz="1234" b="0" i="0" u="none" strike="noStrike" cap="none">
                <a:solidFill>
                  <a:schemeClr val="dk1"/>
                </a:solidFill>
                <a:latin typeface="Calibri"/>
                <a:ea typeface="Calibri"/>
                <a:cs typeface="Calibri"/>
                <a:sym typeface="Calibri"/>
              </a:defRPr>
            </a:lvl1pPr>
            <a:lvl2pPr marL="914400" marR="0" lvl="1" indent="-228600" algn="l" rtl="0">
              <a:spcBef>
                <a:spcPts val="370"/>
              </a:spcBef>
              <a:spcAft>
                <a:spcPts val="0"/>
              </a:spcAft>
              <a:buSzPts val="1400"/>
              <a:buNone/>
              <a:defRPr sz="1234" b="0" i="0" u="none" strike="noStrike" cap="none">
                <a:solidFill>
                  <a:schemeClr val="dk1"/>
                </a:solidFill>
                <a:latin typeface="Calibri"/>
                <a:ea typeface="Calibri"/>
                <a:cs typeface="Calibri"/>
                <a:sym typeface="Calibri"/>
              </a:defRPr>
            </a:lvl2pPr>
            <a:lvl3pPr marL="1371600" marR="0" lvl="2" indent="-228600" algn="l" rtl="0">
              <a:spcBef>
                <a:spcPts val="370"/>
              </a:spcBef>
              <a:spcAft>
                <a:spcPts val="0"/>
              </a:spcAft>
              <a:buSzPts val="1400"/>
              <a:buNone/>
              <a:defRPr sz="1234" b="0" i="0" u="none" strike="noStrike" cap="none">
                <a:solidFill>
                  <a:schemeClr val="dk1"/>
                </a:solidFill>
                <a:latin typeface="Calibri"/>
                <a:ea typeface="Calibri"/>
                <a:cs typeface="Calibri"/>
                <a:sym typeface="Calibri"/>
              </a:defRPr>
            </a:lvl3pPr>
            <a:lvl4pPr marL="1828800" marR="0" lvl="3" indent="-228600" algn="l" rtl="0">
              <a:spcBef>
                <a:spcPts val="370"/>
              </a:spcBef>
              <a:spcAft>
                <a:spcPts val="0"/>
              </a:spcAft>
              <a:buSzPts val="1400"/>
              <a:buNone/>
              <a:defRPr sz="1234" b="0" i="0" u="none" strike="noStrike" cap="none">
                <a:solidFill>
                  <a:schemeClr val="dk1"/>
                </a:solidFill>
                <a:latin typeface="Calibri"/>
                <a:ea typeface="Calibri"/>
                <a:cs typeface="Calibri"/>
                <a:sym typeface="Calibri"/>
              </a:defRPr>
            </a:lvl4pPr>
            <a:lvl5pPr marL="2286000" marR="0" lvl="4" indent="-228600" algn="l" rtl="0">
              <a:spcBef>
                <a:spcPts val="370"/>
              </a:spcBef>
              <a:spcAft>
                <a:spcPts val="0"/>
              </a:spcAft>
              <a:buSzPts val="1400"/>
              <a:buNone/>
              <a:defRPr sz="123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3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3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3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3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586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586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586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586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586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586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586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5862"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 name="Google Shape;8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 name="Google Shape;8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9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7640320" y="461133"/>
            <a:ext cx="28128600" cy="24402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sz="44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381005" y="3526976"/>
            <a:ext cx="13700700" cy="20475900"/>
          </a:xfrm>
          <a:prstGeom prst="rect">
            <a:avLst/>
          </a:prstGeom>
          <a:noFill/>
          <a:ln>
            <a:noFill/>
          </a:ln>
        </p:spPr>
        <p:txBody>
          <a:bodyPr spcFirstLastPara="1" wrap="square" lIns="294825" tIns="147400" rIns="294825" bIns="147400" anchor="t" anchorCtr="0">
            <a:normAutofit/>
          </a:bodyPr>
          <a:lstStyle>
            <a:lvl1pPr marL="457200" lvl="0" indent="-228600" algn="l">
              <a:spcBef>
                <a:spcPts val="580"/>
              </a:spcBef>
              <a:spcAft>
                <a:spcPts val="0"/>
              </a:spcAft>
              <a:buClr>
                <a:schemeClr val="dk1"/>
              </a:buClr>
              <a:buSzPts val="2900"/>
              <a:buNone/>
              <a:defRPr sz="2900">
                <a:latin typeface="Arial"/>
                <a:ea typeface="Arial"/>
                <a:cs typeface="Arial"/>
                <a:sym typeface="Arial"/>
              </a:defRPr>
            </a:lvl1pPr>
            <a:lvl2pPr marL="914400" lvl="1" indent="-374650" algn="l">
              <a:spcBef>
                <a:spcPts val="460"/>
              </a:spcBef>
              <a:spcAft>
                <a:spcPts val="0"/>
              </a:spcAft>
              <a:buClr>
                <a:schemeClr val="dk1"/>
              </a:buClr>
              <a:buSzPts val="2300"/>
              <a:buFont typeface="Noto Sans Symbols"/>
              <a:buChar char="⮚"/>
              <a:defRPr sz="2300">
                <a:latin typeface="Arial"/>
                <a:ea typeface="Arial"/>
                <a:cs typeface="Arial"/>
                <a:sym typeface="Arial"/>
              </a:defRPr>
            </a:lvl2pPr>
            <a:lvl3pPr marL="1371600" lvl="2" indent="-349250" algn="l">
              <a:spcBef>
                <a:spcPts val="380"/>
              </a:spcBef>
              <a:spcAft>
                <a:spcPts val="0"/>
              </a:spcAft>
              <a:buClr>
                <a:schemeClr val="dk1"/>
              </a:buClr>
              <a:buSzPts val="1900"/>
              <a:buChar char="•"/>
              <a:defRPr sz="19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74650" algn="l">
              <a:spcBef>
                <a:spcPts val="460"/>
              </a:spcBef>
              <a:spcAft>
                <a:spcPts val="0"/>
              </a:spcAft>
              <a:buClr>
                <a:schemeClr val="dk1"/>
              </a:buClr>
              <a:buSzPts val="2300"/>
              <a:buChar char="»"/>
              <a:defRPr sz="2300"/>
            </a:lvl5pPr>
            <a:lvl6pPr marL="2743200" lvl="5" indent="-558800" algn="l">
              <a:spcBef>
                <a:spcPts val="1040"/>
              </a:spcBef>
              <a:spcAft>
                <a:spcPts val="0"/>
              </a:spcAft>
              <a:buClr>
                <a:schemeClr val="dk1"/>
              </a:buClr>
              <a:buSzPts val="5200"/>
              <a:buChar char="•"/>
              <a:defRPr sz="5200"/>
            </a:lvl6pPr>
            <a:lvl7pPr marL="3200400" lvl="6" indent="-558800" algn="l">
              <a:spcBef>
                <a:spcPts val="1040"/>
              </a:spcBef>
              <a:spcAft>
                <a:spcPts val="0"/>
              </a:spcAft>
              <a:buClr>
                <a:schemeClr val="dk1"/>
              </a:buClr>
              <a:buSzPts val="5200"/>
              <a:buChar char="•"/>
              <a:defRPr sz="5200"/>
            </a:lvl7pPr>
            <a:lvl8pPr marL="3657600" lvl="7" indent="-558800" algn="l">
              <a:spcBef>
                <a:spcPts val="1040"/>
              </a:spcBef>
              <a:spcAft>
                <a:spcPts val="0"/>
              </a:spcAft>
              <a:buClr>
                <a:schemeClr val="dk1"/>
              </a:buClr>
              <a:buSzPts val="5200"/>
              <a:buChar char="•"/>
              <a:defRPr sz="5200"/>
            </a:lvl8pPr>
            <a:lvl9pPr marL="4114800" lvl="8" indent="-558800" algn="l">
              <a:spcBef>
                <a:spcPts val="1040"/>
              </a:spcBef>
              <a:spcAft>
                <a:spcPts val="0"/>
              </a:spcAft>
              <a:buClr>
                <a:schemeClr val="dk1"/>
              </a:buClr>
              <a:buSzPts val="5200"/>
              <a:buChar char="•"/>
              <a:defRPr sz="5200"/>
            </a:lvl9pPr>
          </a:lstStyle>
          <a:p>
            <a:endParaRPr/>
          </a:p>
        </p:txBody>
      </p:sp>
      <p:sp>
        <p:nvSpPr>
          <p:cNvPr id="18" name="Google Shape;18;p2"/>
          <p:cNvSpPr txBox="1">
            <a:spLocks noGrp="1"/>
          </p:cNvSpPr>
          <p:nvPr>
            <p:ph type="body" idx="2"/>
          </p:nvPr>
        </p:nvSpPr>
        <p:spPr>
          <a:xfrm>
            <a:off x="14980925" y="3526976"/>
            <a:ext cx="13700700" cy="20475900"/>
          </a:xfrm>
          <a:prstGeom prst="rect">
            <a:avLst/>
          </a:prstGeom>
          <a:noFill/>
          <a:ln>
            <a:noFill/>
          </a:ln>
        </p:spPr>
        <p:txBody>
          <a:bodyPr spcFirstLastPara="1" wrap="square" lIns="294825" tIns="147400" rIns="294825" bIns="147400" anchor="t" anchorCtr="0">
            <a:normAutofit/>
          </a:bodyPr>
          <a:lstStyle>
            <a:lvl1pPr marL="457200" lvl="0" indent="-228600" algn="l">
              <a:spcBef>
                <a:spcPts val="580"/>
              </a:spcBef>
              <a:spcAft>
                <a:spcPts val="0"/>
              </a:spcAft>
              <a:buClr>
                <a:schemeClr val="dk1"/>
              </a:buClr>
              <a:buSzPts val="2900"/>
              <a:buNone/>
              <a:defRPr sz="2900">
                <a:latin typeface="Arial"/>
                <a:ea typeface="Arial"/>
                <a:cs typeface="Arial"/>
                <a:sym typeface="Arial"/>
              </a:defRPr>
            </a:lvl1pPr>
            <a:lvl2pPr marL="914400" lvl="1" indent="-374650" algn="l">
              <a:spcBef>
                <a:spcPts val="460"/>
              </a:spcBef>
              <a:spcAft>
                <a:spcPts val="0"/>
              </a:spcAft>
              <a:buClr>
                <a:schemeClr val="dk1"/>
              </a:buClr>
              <a:buSzPts val="2300"/>
              <a:buFont typeface="Noto Sans Symbols"/>
              <a:buChar char="⮚"/>
              <a:defRPr sz="2300">
                <a:latin typeface="Arial"/>
                <a:ea typeface="Arial"/>
                <a:cs typeface="Arial"/>
                <a:sym typeface="Arial"/>
              </a:defRPr>
            </a:lvl2pPr>
            <a:lvl3pPr marL="1371600" lvl="2" indent="-349250" algn="l">
              <a:spcBef>
                <a:spcPts val="380"/>
              </a:spcBef>
              <a:spcAft>
                <a:spcPts val="0"/>
              </a:spcAft>
              <a:buClr>
                <a:schemeClr val="dk1"/>
              </a:buClr>
              <a:buSzPts val="1900"/>
              <a:buChar char="•"/>
              <a:defRPr sz="19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74650" algn="l">
              <a:spcBef>
                <a:spcPts val="460"/>
              </a:spcBef>
              <a:spcAft>
                <a:spcPts val="0"/>
              </a:spcAft>
              <a:buClr>
                <a:schemeClr val="dk1"/>
              </a:buClr>
              <a:buSzPts val="2300"/>
              <a:buChar char="»"/>
              <a:defRPr sz="2300"/>
            </a:lvl5pPr>
            <a:lvl6pPr marL="2743200" lvl="5" indent="-558800" algn="l">
              <a:spcBef>
                <a:spcPts val="1040"/>
              </a:spcBef>
              <a:spcAft>
                <a:spcPts val="0"/>
              </a:spcAft>
              <a:buClr>
                <a:schemeClr val="dk1"/>
              </a:buClr>
              <a:buSzPts val="5200"/>
              <a:buChar char="•"/>
              <a:defRPr sz="5200"/>
            </a:lvl6pPr>
            <a:lvl7pPr marL="3200400" lvl="6" indent="-558800" algn="l">
              <a:spcBef>
                <a:spcPts val="1040"/>
              </a:spcBef>
              <a:spcAft>
                <a:spcPts val="0"/>
              </a:spcAft>
              <a:buClr>
                <a:schemeClr val="dk1"/>
              </a:buClr>
              <a:buSzPts val="5200"/>
              <a:buChar char="•"/>
              <a:defRPr sz="5200"/>
            </a:lvl7pPr>
            <a:lvl8pPr marL="3657600" lvl="7" indent="-558800" algn="l">
              <a:spcBef>
                <a:spcPts val="1040"/>
              </a:spcBef>
              <a:spcAft>
                <a:spcPts val="0"/>
              </a:spcAft>
              <a:buClr>
                <a:schemeClr val="dk1"/>
              </a:buClr>
              <a:buSzPts val="5200"/>
              <a:buChar char="•"/>
              <a:defRPr sz="5200"/>
            </a:lvl8pPr>
            <a:lvl9pPr marL="4114800" lvl="8" indent="-558800" algn="l">
              <a:spcBef>
                <a:spcPts val="1040"/>
              </a:spcBef>
              <a:spcAft>
                <a:spcPts val="0"/>
              </a:spcAft>
              <a:buClr>
                <a:schemeClr val="dk1"/>
              </a:buClr>
              <a:buSzPts val="5200"/>
              <a:buChar char="•"/>
              <a:defRPr sz="5200"/>
            </a:lvl9pPr>
          </a:lstStyle>
          <a:p>
            <a:endParaRPr/>
          </a:p>
        </p:txBody>
      </p:sp>
      <p:sp>
        <p:nvSpPr>
          <p:cNvPr id="19" name="Google Shape;19;p2"/>
          <p:cNvSpPr txBox="1">
            <a:spLocks noGrp="1"/>
          </p:cNvSpPr>
          <p:nvPr>
            <p:ph type="body" idx="3"/>
          </p:nvPr>
        </p:nvSpPr>
        <p:spPr>
          <a:xfrm>
            <a:off x="29580844" y="3526976"/>
            <a:ext cx="13700700" cy="20475900"/>
          </a:xfrm>
          <a:prstGeom prst="rect">
            <a:avLst/>
          </a:prstGeom>
          <a:noFill/>
          <a:ln>
            <a:noFill/>
          </a:ln>
        </p:spPr>
        <p:txBody>
          <a:bodyPr spcFirstLastPara="1" wrap="square" lIns="294825" tIns="147400" rIns="294825" bIns="147400" anchor="t" anchorCtr="0">
            <a:normAutofit/>
          </a:bodyPr>
          <a:lstStyle>
            <a:lvl1pPr marL="457200" lvl="0" indent="-228600" algn="l">
              <a:spcBef>
                <a:spcPts val="580"/>
              </a:spcBef>
              <a:spcAft>
                <a:spcPts val="0"/>
              </a:spcAft>
              <a:buClr>
                <a:schemeClr val="dk1"/>
              </a:buClr>
              <a:buSzPts val="2900"/>
              <a:buNone/>
              <a:defRPr sz="2900">
                <a:latin typeface="Arial"/>
                <a:ea typeface="Arial"/>
                <a:cs typeface="Arial"/>
                <a:sym typeface="Arial"/>
              </a:defRPr>
            </a:lvl1pPr>
            <a:lvl2pPr marL="914400" lvl="1" indent="-374650" algn="l">
              <a:spcBef>
                <a:spcPts val="460"/>
              </a:spcBef>
              <a:spcAft>
                <a:spcPts val="0"/>
              </a:spcAft>
              <a:buClr>
                <a:schemeClr val="dk1"/>
              </a:buClr>
              <a:buSzPts val="2300"/>
              <a:buFont typeface="Noto Sans Symbols"/>
              <a:buChar char="⮚"/>
              <a:defRPr sz="2300">
                <a:latin typeface="Arial"/>
                <a:ea typeface="Arial"/>
                <a:cs typeface="Arial"/>
                <a:sym typeface="Arial"/>
              </a:defRPr>
            </a:lvl2pPr>
            <a:lvl3pPr marL="1371600" lvl="2" indent="-349250" algn="l">
              <a:spcBef>
                <a:spcPts val="380"/>
              </a:spcBef>
              <a:spcAft>
                <a:spcPts val="0"/>
              </a:spcAft>
              <a:buClr>
                <a:schemeClr val="dk1"/>
              </a:buClr>
              <a:buSzPts val="1900"/>
              <a:buChar char="•"/>
              <a:defRPr sz="19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74650" algn="l">
              <a:spcBef>
                <a:spcPts val="460"/>
              </a:spcBef>
              <a:spcAft>
                <a:spcPts val="0"/>
              </a:spcAft>
              <a:buClr>
                <a:schemeClr val="dk1"/>
              </a:buClr>
              <a:buSzPts val="2300"/>
              <a:buChar char="»"/>
              <a:defRPr sz="2300"/>
            </a:lvl5pPr>
            <a:lvl6pPr marL="2743200" lvl="5" indent="-558800" algn="l">
              <a:spcBef>
                <a:spcPts val="1040"/>
              </a:spcBef>
              <a:spcAft>
                <a:spcPts val="0"/>
              </a:spcAft>
              <a:buClr>
                <a:schemeClr val="dk1"/>
              </a:buClr>
              <a:buSzPts val="5200"/>
              <a:buChar char="•"/>
              <a:defRPr sz="5200"/>
            </a:lvl6pPr>
            <a:lvl7pPr marL="3200400" lvl="6" indent="-558800" algn="l">
              <a:spcBef>
                <a:spcPts val="1040"/>
              </a:spcBef>
              <a:spcAft>
                <a:spcPts val="0"/>
              </a:spcAft>
              <a:buClr>
                <a:schemeClr val="dk1"/>
              </a:buClr>
              <a:buSzPts val="5200"/>
              <a:buChar char="•"/>
              <a:defRPr sz="5200"/>
            </a:lvl7pPr>
            <a:lvl8pPr marL="3657600" lvl="7" indent="-558800" algn="l">
              <a:spcBef>
                <a:spcPts val="1040"/>
              </a:spcBef>
              <a:spcAft>
                <a:spcPts val="0"/>
              </a:spcAft>
              <a:buClr>
                <a:schemeClr val="dk1"/>
              </a:buClr>
              <a:buSzPts val="5200"/>
              <a:buChar char="•"/>
              <a:defRPr sz="5200"/>
            </a:lvl8pPr>
            <a:lvl9pPr marL="4114800" lvl="8" indent="-558800" algn="l">
              <a:spcBef>
                <a:spcPts val="1040"/>
              </a:spcBef>
              <a:spcAft>
                <a:spcPts val="0"/>
              </a:spcAft>
              <a:buClr>
                <a:schemeClr val="dk1"/>
              </a:buClr>
              <a:buSzPts val="5200"/>
              <a:buChar char="•"/>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195209" y="987702"/>
            <a:ext cx="39500700" cy="41148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3798991" y="-5843352"/>
            <a:ext cx="16293300" cy="39500700"/>
          </a:xfrm>
          <a:prstGeom prst="rect">
            <a:avLst/>
          </a:prstGeom>
          <a:noFill/>
          <a:ln>
            <a:noFill/>
          </a:ln>
        </p:spPr>
        <p:txBody>
          <a:bodyPr spcFirstLastPara="1" wrap="square" lIns="294825" tIns="147400" rIns="294825" bIns="1474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6952725" y="8556363"/>
            <a:ext cx="58984500" cy="474039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1778838" y="-38481987"/>
            <a:ext cx="58984500" cy="141480600"/>
          </a:xfrm>
          <a:prstGeom prst="rect">
            <a:avLst/>
          </a:prstGeom>
          <a:noFill/>
          <a:ln>
            <a:noFill/>
          </a:ln>
        </p:spPr>
        <p:txBody>
          <a:bodyPr spcFirstLastPara="1" wrap="square" lIns="294825" tIns="147400" rIns="294825" bIns="1474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3291840" y="7669536"/>
            <a:ext cx="37307400" cy="52920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6583680" y="13990320"/>
            <a:ext cx="30723900" cy="6309300"/>
          </a:xfrm>
          <a:prstGeom prst="rect">
            <a:avLst/>
          </a:prstGeom>
          <a:noFill/>
          <a:ln>
            <a:noFill/>
          </a:ln>
        </p:spPr>
        <p:txBody>
          <a:bodyPr spcFirstLastPara="1" wrap="square" lIns="294825" tIns="147400" rIns="294825" bIns="147400" anchor="t" anchorCtr="0">
            <a:noAutofit/>
          </a:bodyPr>
          <a:lstStyle>
            <a:lvl1pPr lvl="0" algn="ctr">
              <a:spcBef>
                <a:spcPts val="2040"/>
              </a:spcBef>
              <a:spcAft>
                <a:spcPts val="0"/>
              </a:spcAft>
              <a:buClr>
                <a:srgbClr val="888888"/>
              </a:buClr>
              <a:buSzPts val="10200"/>
              <a:buNone/>
              <a:defRPr>
                <a:solidFill>
                  <a:srgbClr val="888888"/>
                </a:solidFill>
              </a:defRPr>
            </a:lvl1pPr>
            <a:lvl2pPr lvl="1" algn="ctr">
              <a:spcBef>
                <a:spcPts val="1800"/>
              </a:spcBef>
              <a:spcAft>
                <a:spcPts val="0"/>
              </a:spcAft>
              <a:buClr>
                <a:srgbClr val="888888"/>
              </a:buClr>
              <a:buSzPts val="9000"/>
              <a:buNone/>
              <a:defRPr>
                <a:solidFill>
                  <a:srgbClr val="888888"/>
                </a:solidFill>
              </a:defRPr>
            </a:lvl2pPr>
            <a:lvl3pPr lvl="2" algn="ctr">
              <a:spcBef>
                <a:spcPts val="1560"/>
              </a:spcBef>
              <a:spcAft>
                <a:spcPts val="0"/>
              </a:spcAft>
              <a:buClr>
                <a:srgbClr val="888888"/>
              </a:buClr>
              <a:buSzPts val="7800"/>
              <a:buNone/>
              <a:defRPr>
                <a:solidFill>
                  <a:srgbClr val="888888"/>
                </a:solidFill>
              </a:defRPr>
            </a:lvl3pPr>
            <a:lvl4pPr lvl="3" algn="ctr">
              <a:spcBef>
                <a:spcPts val="1300"/>
              </a:spcBef>
              <a:spcAft>
                <a:spcPts val="0"/>
              </a:spcAft>
              <a:buClr>
                <a:srgbClr val="888888"/>
              </a:buClr>
              <a:buSzPts val="6500"/>
              <a:buNone/>
              <a:defRPr>
                <a:solidFill>
                  <a:srgbClr val="888888"/>
                </a:solidFill>
              </a:defRPr>
            </a:lvl4pPr>
            <a:lvl5pPr lvl="4" algn="ctr">
              <a:spcBef>
                <a:spcPts val="1300"/>
              </a:spcBef>
              <a:spcAft>
                <a:spcPts val="0"/>
              </a:spcAft>
              <a:buClr>
                <a:srgbClr val="888888"/>
              </a:buClr>
              <a:buSzPts val="6500"/>
              <a:buNone/>
              <a:defRPr>
                <a:solidFill>
                  <a:srgbClr val="888888"/>
                </a:solidFill>
              </a:defRPr>
            </a:lvl5pPr>
            <a:lvl6pPr lvl="5" algn="ctr">
              <a:spcBef>
                <a:spcPts val="1300"/>
              </a:spcBef>
              <a:spcAft>
                <a:spcPts val="0"/>
              </a:spcAft>
              <a:buClr>
                <a:srgbClr val="888888"/>
              </a:buClr>
              <a:buSzPts val="6500"/>
              <a:buNone/>
              <a:defRPr>
                <a:solidFill>
                  <a:srgbClr val="888888"/>
                </a:solidFill>
              </a:defRPr>
            </a:lvl6pPr>
            <a:lvl7pPr lvl="6" algn="ctr">
              <a:spcBef>
                <a:spcPts val="1300"/>
              </a:spcBef>
              <a:spcAft>
                <a:spcPts val="0"/>
              </a:spcAft>
              <a:buClr>
                <a:srgbClr val="888888"/>
              </a:buClr>
              <a:buSzPts val="6500"/>
              <a:buNone/>
              <a:defRPr>
                <a:solidFill>
                  <a:srgbClr val="888888"/>
                </a:solidFill>
              </a:defRPr>
            </a:lvl7pPr>
            <a:lvl8pPr lvl="7" algn="ctr">
              <a:spcBef>
                <a:spcPts val="1300"/>
              </a:spcBef>
              <a:spcAft>
                <a:spcPts val="0"/>
              </a:spcAft>
              <a:buClr>
                <a:srgbClr val="888888"/>
              </a:buClr>
              <a:buSzPts val="6500"/>
              <a:buNone/>
              <a:defRPr>
                <a:solidFill>
                  <a:srgbClr val="888888"/>
                </a:solidFill>
              </a:defRPr>
            </a:lvl8pPr>
            <a:lvl9pPr lvl="8" algn="ctr">
              <a:spcBef>
                <a:spcPts val="1300"/>
              </a:spcBef>
              <a:spcAft>
                <a:spcPts val="0"/>
              </a:spcAft>
              <a:buClr>
                <a:srgbClr val="888888"/>
              </a:buClr>
              <a:buSzPts val="6500"/>
              <a:buNone/>
              <a:defRPr>
                <a:solidFill>
                  <a:srgbClr val="888888"/>
                </a:solidFill>
              </a:defRPr>
            </a:lvl9pPr>
          </a:lstStyle>
          <a:p>
            <a:endParaRPr/>
          </a:p>
        </p:txBody>
      </p:sp>
      <p:sp>
        <p:nvSpPr>
          <p:cNvPr id="23" name="Google Shape;23;p3"/>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2195209" y="987702"/>
            <a:ext cx="39500700" cy="41148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2195209" y="5760348"/>
            <a:ext cx="39500700" cy="16293300"/>
          </a:xfrm>
          <a:prstGeom prst="rect">
            <a:avLst/>
          </a:prstGeom>
          <a:noFill/>
          <a:ln>
            <a:noFill/>
          </a:ln>
        </p:spPr>
        <p:txBody>
          <a:bodyPr spcFirstLastPara="1" wrap="square" lIns="294825" tIns="147400" rIns="294825" bIns="1474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467103" y="15864841"/>
            <a:ext cx="37307400" cy="4903500"/>
          </a:xfrm>
          <a:prstGeom prst="rect">
            <a:avLst/>
          </a:prstGeom>
          <a:noFill/>
          <a:ln>
            <a:noFill/>
          </a:ln>
        </p:spPr>
        <p:txBody>
          <a:bodyPr spcFirstLastPara="1" wrap="square" lIns="294825" tIns="147400" rIns="294825" bIns="147400" anchor="t" anchorCtr="0">
            <a:noAutofit/>
          </a:bodyPr>
          <a:lstStyle>
            <a:lvl1pPr lvl="0" algn="l">
              <a:spcBef>
                <a:spcPts val="0"/>
              </a:spcBef>
              <a:spcAft>
                <a:spcPts val="0"/>
              </a:spcAft>
              <a:buSzPts val="1400"/>
              <a:buNone/>
              <a:defRPr sz="12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3467103" y="10464173"/>
            <a:ext cx="37307400" cy="5400600"/>
          </a:xfrm>
          <a:prstGeom prst="rect">
            <a:avLst/>
          </a:prstGeom>
          <a:noFill/>
          <a:ln>
            <a:noFill/>
          </a:ln>
        </p:spPr>
        <p:txBody>
          <a:bodyPr spcFirstLastPara="1" wrap="square" lIns="294825" tIns="147400" rIns="294825" bIns="147400" anchor="b" anchorCtr="0">
            <a:noAutofit/>
          </a:bodyPr>
          <a:lstStyle>
            <a:lvl1pPr marL="457200" lvl="0" indent="-228600" algn="l">
              <a:spcBef>
                <a:spcPts val="1300"/>
              </a:spcBef>
              <a:spcAft>
                <a:spcPts val="0"/>
              </a:spcAft>
              <a:buClr>
                <a:srgbClr val="888888"/>
              </a:buClr>
              <a:buSzPts val="6500"/>
              <a:buNone/>
              <a:defRPr sz="6500">
                <a:solidFill>
                  <a:srgbClr val="888888"/>
                </a:solidFill>
              </a:defRPr>
            </a:lvl1pPr>
            <a:lvl2pPr marL="914400" lvl="1" indent="-228600" algn="l">
              <a:spcBef>
                <a:spcPts val="1140"/>
              </a:spcBef>
              <a:spcAft>
                <a:spcPts val="0"/>
              </a:spcAft>
              <a:buClr>
                <a:srgbClr val="888888"/>
              </a:buClr>
              <a:buSzPts val="5700"/>
              <a:buNone/>
              <a:defRPr sz="5700">
                <a:solidFill>
                  <a:srgbClr val="888888"/>
                </a:solidFill>
              </a:defRPr>
            </a:lvl2pPr>
            <a:lvl3pPr marL="1371600" lvl="2" indent="-228600" algn="l">
              <a:spcBef>
                <a:spcPts val="1040"/>
              </a:spcBef>
              <a:spcAft>
                <a:spcPts val="0"/>
              </a:spcAft>
              <a:buClr>
                <a:srgbClr val="888888"/>
              </a:buClr>
              <a:buSzPts val="5200"/>
              <a:buNone/>
              <a:defRPr sz="5200">
                <a:solidFill>
                  <a:srgbClr val="888888"/>
                </a:solidFill>
              </a:defRPr>
            </a:lvl3pPr>
            <a:lvl4pPr marL="1828800" lvl="3" indent="-228600" algn="l">
              <a:spcBef>
                <a:spcPts val="900"/>
              </a:spcBef>
              <a:spcAft>
                <a:spcPts val="0"/>
              </a:spcAft>
              <a:buClr>
                <a:srgbClr val="888888"/>
              </a:buClr>
              <a:buSzPts val="4500"/>
              <a:buNone/>
              <a:defRPr sz="4500">
                <a:solidFill>
                  <a:srgbClr val="888888"/>
                </a:solidFill>
              </a:defRPr>
            </a:lvl4pPr>
            <a:lvl5pPr marL="2286000" lvl="4" indent="-228600" algn="l">
              <a:spcBef>
                <a:spcPts val="900"/>
              </a:spcBef>
              <a:spcAft>
                <a:spcPts val="0"/>
              </a:spcAft>
              <a:buClr>
                <a:srgbClr val="888888"/>
              </a:buClr>
              <a:buSzPts val="4500"/>
              <a:buNone/>
              <a:defRPr sz="4500">
                <a:solidFill>
                  <a:srgbClr val="888888"/>
                </a:solidFill>
              </a:defRPr>
            </a:lvl5pPr>
            <a:lvl6pPr marL="2743200" lvl="5" indent="-228600" algn="l">
              <a:spcBef>
                <a:spcPts val="900"/>
              </a:spcBef>
              <a:spcAft>
                <a:spcPts val="0"/>
              </a:spcAft>
              <a:buClr>
                <a:srgbClr val="888888"/>
              </a:buClr>
              <a:buSzPts val="4500"/>
              <a:buNone/>
              <a:defRPr sz="4500">
                <a:solidFill>
                  <a:srgbClr val="888888"/>
                </a:solidFill>
              </a:defRPr>
            </a:lvl6pPr>
            <a:lvl7pPr marL="3200400" lvl="6" indent="-228600" algn="l">
              <a:spcBef>
                <a:spcPts val="900"/>
              </a:spcBef>
              <a:spcAft>
                <a:spcPts val="0"/>
              </a:spcAft>
              <a:buClr>
                <a:srgbClr val="888888"/>
              </a:buClr>
              <a:buSzPts val="4500"/>
              <a:buNone/>
              <a:defRPr sz="4500">
                <a:solidFill>
                  <a:srgbClr val="888888"/>
                </a:solidFill>
              </a:defRPr>
            </a:lvl7pPr>
            <a:lvl8pPr marL="3657600" lvl="7" indent="-228600" algn="l">
              <a:spcBef>
                <a:spcPts val="900"/>
              </a:spcBef>
              <a:spcAft>
                <a:spcPts val="0"/>
              </a:spcAft>
              <a:buClr>
                <a:srgbClr val="888888"/>
              </a:buClr>
              <a:buSzPts val="4500"/>
              <a:buNone/>
              <a:defRPr sz="4500">
                <a:solidFill>
                  <a:srgbClr val="888888"/>
                </a:solidFill>
              </a:defRPr>
            </a:lvl8pPr>
            <a:lvl9pPr marL="4114800" lvl="8" indent="-228600" algn="l">
              <a:spcBef>
                <a:spcPts val="900"/>
              </a:spcBef>
              <a:spcAft>
                <a:spcPts val="0"/>
              </a:spcAft>
              <a:buClr>
                <a:srgbClr val="888888"/>
              </a:buClr>
              <a:buSzPts val="4500"/>
              <a:buNone/>
              <a:defRPr sz="4500">
                <a:solidFill>
                  <a:srgbClr val="888888"/>
                </a:solidFill>
              </a:defRPr>
            </a:lvl9pPr>
          </a:lstStyle>
          <a:p>
            <a:endParaRPr/>
          </a:p>
        </p:txBody>
      </p:sp>
      <p:sp>
        <p:nvSpPr>
          <p:cNvPr id="35" name="Google Shape;35;p5"/>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2195209" y="987702"/>
            <a:ext cx="39500700" cy="41148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10530845" y="16127740"/>
            <a:ext cx="94442400" cy="45622800"/>
          </a:xfrm>
          <a:prstGeom prst="rect">
            <a:avLst/>
          </a:prstGeom>
          <a:noFill/>
          <a:ln>
            <a:noFill/>
          </a:ln>
        </p:spPr>
        <p:txBody>
          <a:bodyPr spcFirstLastPara="1" wrap="square" lIns="294825" tIns="147400" rIns="294825" bIns="147400" anchor="t" anchorCtr="0">
            <a:noAutofit/>
          </a:bodyPr>
          <a:lstStyle>
            <a:lvl1pPr marL="457200" lvl="0" indent="-800100" algn="l">
              <a:spcBef>
                <a:spcPts val="1800"/>
              </a:spcBef>
              <a:spcAft>
                <a:spcPts val="0"/>
              </a:spcAft>
              <a:buClr>
                <a:schemeClr val="dk1"/>
              </a:buClr>
              <a:buSzPts val="9000"/>
              <a:buChar char="•"/>
              <a:defRPr sz="9000"/>
            </a:lvl1pPr>
            <a:lvl2pPr marL="914400" lvl="1" indent="-723900" algn="l">
              <a:spcBef>
                <a:spcPts val="1560"/>
              </a:spcBef>
              <a:spcAft>
                <a:spcPts val="0"/>
              </a:spcAft>
              <a:buClr>
                <a:schemeClr val="dk1"/>
              </a:buClr>
              <a:buSzPts val="7800"/>
              <a:buChar char="–"/>
              <a:defRPr sz="7800"/>
            </a:lvl2pPr>
            <a:lvl3pPr marL="1371600" lvl="2" indent="-641350" algn="l">
              <a:spcBef>
                <a:spcPts val="1300"/>
              </a:spcBef>
              <a:spcAft>
                <a:spcPts val="0"/>
              </a:spcAft>
              <a:buClr>
                <a:schemeClr val="dk1"/>
              </a:buClr>
              <a:buSzPts val="6500"/>
              <a:buChar char="•"/>
              <a:defRPr sz="6500"/>
            </a:lvl3pPr>
            <a:lvl4pPr marL="1828800" lvl="3" indent="-590550" algn="l">
              <a:spcBef>
                <a:spcPts val="1140"/>
              </a:spcBef>
              <a:spcAft>
                <a:spcPts val="0"/>
              </a:spcAft>
              <a:buClr>
                <a:schemeClr val="dk1"/>
              </a:buClr>
              <a:buSzPts val="5700"/>
              <a:buChar char="–"/>
              <a:defRPr sz="5700"/>
            </a:lvl4pPr>
            <a:lvl5pPr marL="2286000" lvl="4" indent="-590550" algn="l">
              <a:spcBef>
                <a:spcPts val="1140"/>
              </a:spcBef>
              <a:spcAft>
                <a:spcPts val="0"/>
              </a:spcAft>
              <a:buClr>
                <a:schemeClr val="dk1"/>
              </a:buClr>
              <a:buSzPts val="5700"/>
              <a:buChar char="»"/>
              <a:defRPr sz="5700"/>
            </a:lvl5pPr>
            <a:lvl6pPr marL="2743200" lvl="5" indent="-590550" algn="l">
              <a:spcBef>
                <a:spcPts val="1140"/>
              </a:spcBef>
              <a:spcAft>
                <a:spcPts val="0"/>
              </a:spcAft>
              <a:buClr>
                <a:schemeClr val="dk1"/>
              </a:buClr>
              <a:buSzPts val="5700"/>
              <a:buChar char="•"/>
              <a:defRPr sz="5700"/>
            </a:lvl6pPr>
            <a:lvl7pPr marL="3200400" lvl="6" indent="-590550" algn="l">
              <a:spcBef>
                <a:spcPts val="1140"/>
              </a:spcBef>
              <a:spcAft>
                <a:spcPts val="0"/>
              </a:spcAft>
              <a:buClr>
                <a:schemeClr val="dk1"/>
              </a:buClr>
              <a:buSzPts val="5700"/>
              <a:buChar char="•"/>
              <a:defRPr sz="5700"/>
            </a:lvl7pPr>
            <a:lvl8pPr marL="3657600" lvl="7" indent="-590550" algn="l">
              <a:spcBef>
                <a:spcPts val="1140"/>
              </a:spcBef>
              <a:spcAft>
                <a:spcPts val="0"/>
              </a:spcAft>
              <a:buClr>
                <a:schemeClr val="dk1"/>
              </a:buClr>
              <a:buSzPts val="5700"/>
              <a:buChar char="•"/>
              <a:defRPr sz="5700"/>
            </a:lvl8pPr>
            <a:lvl9pPr marL="4114800" lvl="8" indent="-590550" algn="l">
              <a:spcBef>
                <a:spcPts val="1140"/>
              </a:spcBef>
              <a:spcAft>
                <a:spcPts val="0"/>
              </a:spcAft>
              <a:buClr>
                <a:schemeClr val="dk1"/>
              </a:buClr>
              <a:buSzPts val="5700"/>
              <a:buChar char="•"/>
              <a:defRPr sz="5700"/>
            </a:lvl9pPr>
          </a:lstStyle>
          <a:p>
            <a:endParaRPr/>
          </a:p>
        </p:txBody>
      </p:sp>
      <p:sp>
        <p:nvSpPr>
          <p:cNvPr id="41" name="Google Shape;41;p6"/>
          <p:cNvSpPr txBox="1">
            <a:spLocks noGrp="1"/>
          </p:cNvSpPr>
          <p:nvPr>
            <p:ph type="body" idx="2"/>
          </p:nvPr>
        </p:nvSpPr>
        <p:spPr>
          <a:xfrm>
            <a:off x="105704650" y="16127740"/>
            <a:ext cx="94442400" cy="45622800"/>
          </a:xfrm>
          <a:prstGeom prst="rect">
            <a:avLst/>
          </a:prstGeom>
          <a:noFill/>
          <a:ln>
            <a:noFill/>
          </a:ln>
        </p:spPr>
        <p:txBody>
          <a:bodyPr spcFirstLastPara="1" wrap="square" lIns="294825" tIns="147400" rIns="294825" bIns="147400" anchor="t" anchorCtr="0">
            <a:noAutofit/>
          </a:bodyPr>
          <a:lstStyle>
            <a:lvl1pPr marL="457200" lvl="0" indent="-800100" algn="l">
              <a:spcBef>
                <a:spcPts val="1800"/>
              </a:spcBef>
              <a:spcAft>
                <a:spcPts val="0"/>
              </a:spcAft>
              <a:buClr>
                <a:schemeClr val="dk1"/>
              </a:buClr>
              <a:buSzPts val="9000"/>
              <a:buChar char="•"/>
              <a:defRPr sz="9000"/>
            </a:lvl1pPr>
            <a:lvl2pPr marL="914400" lvl="1" indent="-723900" algn="l">
              <a:spcBef>
                <a:spcPts val="1560"/>
              </a:spcBef>
              <a:spcAft>
                <a:spcPts val="0"/>
              </a:spcAft>
              <a:buClr>
                <a:schemeClr val="dk1"/>
              </a:buClr>
              <a:buSzPts val="7800"/>
              <a:buChar char="–"/>
              <a:defRPr sz="7800"/>
            </a:lvl2pPr>
            <a:lvl3pPr marL="1371600" lvl="2" indent="-641350" algn="l">
              <a:spcBef>
                <a:spcPts val="1300"/>
              </a:spcBef>
              <a:spcAft>
                <a:spcPts val="0"/>
              </a:spcAft>
              <a:buClr>
                <a:schemeClr val="dk1"/>
              </a:buClr>
              <a:buSzPts val="6500"/>
              <a:buChar char="•"/>
              <a:defRPr sz="6500"/>
            </a:lvl3pPr>
            <a:lvl4pPr marL="1828800" lvl="3" indent="-590550" algn="l">
              <a:spcBef>
                <a:spcPts val="1140"/>
              </a:spcBef>
              <a:spcAft>
                <a:spcPts val="0"/>
              </a:spcAft>
              <a:buClr>
                <a:schemeClr val="dk1"/>
              </a:buClr>
              <a:buSzPts val="5700"/>
              <a:buChar char="–"/>
              <a:defRPr sz="5700"/>
            </a:lvl4pPr>
            <a:lvl5pPr marL="2286000" lvl="4" indent="-590550" algn="l">
              <a:spcBef>
                <a:spcPts val="1140"/>
              </a:spcBef>
              <a:spcAft>
                <a:spcPts val="0"/>
              </a:spcAft>
              <a:buClr>
                <a:schemeClr val="dk1"/>
              </a:buClr>
              <a:buSzPts val="5700"/>
              <a:buChar char="»"/>
              <a:defRPr sz="5700"/>
            </a:lvl5pPr>
            <a:lvl6pPr marL="2743200" lvl="5" indent="-590550" algn="l">
              <a:spcBef>
                <a:spcPts val="1140"/>
              </a:spcBef>
              <a:spcAft>
                <a:spcPts val="0"/>
              </a:spcAft>
              <a:buClr>
                <a:schemeClr val="dk1"/>
              </a:buClr>
              <a:buSzPts val="5700"/>
              <a:buChar char="•"/>
              <a:defRPr sz="5700"/>
            </a:lvl6pPr>
            <a:lvl7pPr marL="3200400" lvl="6" indent="-590550" algn="l">
              <a:spcBef>
                <a:spcPts val="1140"/>
              </a:spcBef>
              <a:spcAft>
                <a:spcPts val="0"/>
              </a:spcAft>
              <a:buClr>
                <a:schemeClr val="dk1"/>
              </a:buClr>
              <a:buSzPts val="5700"/>
              <a:buChar char="•"/>
              <a:defRPr sz="5700"/>
            </a:lvl7pPr>
            <a:lvl8pPr marL="3657600" lvl="7" indent="-590550" algn="l">
              <a:spcBef>
                <a:spcPts val="1140"/>
              </a:spcBef>
              <a:spcAft>
                <a:spcPts val="0"/>
              </a:spcAft>
              <a:buClr>
                <a:schemeClr val="dk1"/>
              </a:buClr>
              <a:buSzPts val="5700"/>
              <a:buChar char="•"/>
              <a:defRPr sz="5700"/>
            </a:lvl8pPr>
            <a:lvl9pPr marL="4114800" lvl="8" indent="-590550" algn="l">
              <a:spcBef>
                <a:spcPts val="1140"/>
              </a:spcBef>
              <a:spcAft>
                <a:spcPts val="0"/>
              </a:spcAft>
              <a:buClr>
                <a:schemeClr val="dk1"/>
              </a:buClr>
              <a:buSzPts val="5700"/>
              <a:buChar char="•"/>
              <a:defRPr sz="5700"/>
            </a:lvl9pPr>
          </a:lstStyle>
          <a:p>
            <a:endParaRPr/>
          </a:p>
        </p:txBody>
      </p:sp>
      <p:sp>
        <p:nvSpPr>
          <p:cNvPr id="42" name="Google Shape;42;p6"/>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195209" y="987702"/>
            <a:ext cx="39500700" cy="41148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194569" y="982980"/>
            <a:ext cx="14439900" cy="4183500"/>
          </a:xfrm>
          <a:prstGeom prst="rect">
            <a:avLst/>
          </a:prstGeom>
          <a:noFill/>
          <a:ln>
            <a:noFill/>
          </a:ln>
        </p:spPr>
        <p:txBody>
          <a:bodyPr spcFirstLastPara="1" wrap="square" lIns="294825" tIns="147400" rIns="294825" bIns="147400" anchor="b" anchorCtr="0">
            <a:noAutofit/>
          </a:bodyPr>
          <a:lstStyle>
            <a:lvl1pPr lvl="0" algn="l">
              <a:spcBef>
                <a:spcPts val="0"/>
              </a:spcBef>
              <a:spcAft>
                <a:spcPts val="0"/>
              </a:spcAft>
              <a:buSzPts val="1400"/>
              <a:buNone/>
              <a:defRPr sz="6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160244" y="982987"/>
            <a:ext cx="24536400" cy="21071100"/>
          </a:xfrm>
          <a:prstGeom prst="rect">
            <a:avLst/>
          </a:prstGeom>
          <a:noFill/>
          <a:ln>
            <a:noFill/>
          </a:ln>
        </p:spPr>
        <p:txBody>
          <a:bodyPr spcFirstLastPara="1" wrap="square" lIns="294825" tIns="147400" rIns="294825" bIns="147400" anchor="t" anchorCtr="0">
            <a:noAutofit/>
          </a:bodyPr>
          <a:lstStyle>
            <a:lvl1pPr marL="457200" lvl="0" indent="-876300" algn="l">
              <a:spcBef>
                <a:spcPts val="2040"/>
              </a:spcBef>
              <a:spcAft>
                <a:spcPts val="0"/>
              </a:spcAft>
              <a:buClr>
                <a:schemeClr val="dk1"/>
              </a:buClr>
              <a:buSzPts val="10200"/>
              <a:buChar char="•"/>
              <a:defRPr sz="10200"/>
            </a:lvl1pPr>
            <a:lvl2pPr marL="914400" lvl="1" indent="-800100" algn="l">
              <a:spcBef>
                <a:spcPts val="1800"/>
              </a:spcBef>
              <a:spcAft>
                <a:spcPts val="0"/>
              </a:spcAft>
              <a:buClr>
                <a:schemeClr val="dk1"/>
              </a:buClr>
              <a:buSzPts val="9000"/>
              <a:buChar char="–"/>
              <a:defRPr sz="9000"/>
            </a:lvl2pPr>
            <a:lvl3pPr marL="1371600" lvl="2" indent="-723900" algn="l">
              <a:spcBef>
                <a:spcPts val="1560"/>
              </a:spcBef>
              <a:spcAft>
                <a:spcPts val="0"/>
              </a:spcAft>
              <a:buClr>
                <a:schemeClr val="dk1"/>
              </a:buClr>
              <a:buSzPts val="7800"/>
              <a:buChar char="•"/>
              <a:defRPr sz="7800"/>
            </a:lvl3pPr>
            <a:lvl4pPr marL="1828800" lvl="3" indent="-641350" algn="l">
              <a:spcBef>
                <a:spcPts val="1300"/>
              </a:spcBef>
              <a:spcAft>
                <a:spcPts val="0"/>
              </a:spcAft>
              <a:buClr>
                <a:schemeClr val="dk1"/>
              </a:buClr>
              <a:buSzPts val="6500"/>
              <a:buChar char="–"/>
              <a:defRPr sz="6500"/>
            </a:lvl4pPr>
            <a:lvl5pPr marL="2286000" lvl="4" indent="-641350" algn="l">
              <a:spcBef>
                <a:spcPts val="1300"/>
              </a:spcBef>
              <a:spcAft>
                <a:spcPts val="0"/>
              </a:spcAft>
              <a:buClr>
                <a:schemeClr val="dk1"/>
              </a:buClr>
              <a:buSzPts val="6500"/>
              <a:buChar char="»"/>
              <a:defRPr sz="6500"/>
            </a:lvl5pPr>
            <a:lvl6pPr marL="2743200" lvl="5" indent="-641350" algn="l">
              <a:spcBef>
                <a:spcPts val="1300"/>
              </a:spcBef>
              <a:spcAft>
                <a:spcPts val="0"/>
              </a:spcAft>
              <a:buClr>
                <a:schemeClr val="dk1"/>
              </a:buClr>
              <a:buSzPts val="6500"/>
              <a:buChar char="•"/>
              <a:defRPr sz="6500"/>
            </a:lvl6pPr>
            <a:lvl7pPr marL="3200400" lvl="6" indent="-641350" algn="l">
              <a:spcBef>
                <a:spcPts val="1300"/>
              </a:spcBef>
              <a:spcAft>
                <a:spcPts val="0"/>
              </a:spcAft>
              <a:buClr>
                <a:schemeClr val="dk1"/>
              </a:buClr>
              <a:buSzPts val="6500"/>
              <a:buChar char="•"/>
              <a:defRPr sz="6500"/>
            </a:lvl7pPr>
            <a:lvl8pPr marL="3657600" lvl="7" indent="-641350" algn="l">
              <a:spcBef>
                <a:spcPts val="1300"/>
              </a:spcBef>
              <a:spcAft>
                <a:spcPts val="0"/>
              </a:spcAft>
              <a:buClr>
                <a:schemeClr val="dk1"/>
              </a:buClr>
              <a:buSzPts val="6500"/>
              <a:buChar char="•"/>
              <a:defRPr sz="6500"/>
            </a:lvl8pPr>
            <a:lvl9pPr marL="4114800" lvl="8" indent="-641350" algn="l">
              <a:spcBef>
                <a:spcPts val="1300"/>
              </a:spcBef>
              <a:spcAft>
                <a:spcPts val="0"/>
              </a:spcAft>
              <a:buClr>
                <a:schemeClr val="dk1"/>
              </a:buClr>
              <a:buSzPts val="6500"/>
              <a:buChar char="•"/>
              <a:defRPr sz="6500"/>
            </a:lvl9pPr>
          </a:lstStyle>
          <a:p>
            <a:endParaRPr/>
          </a:p>
        </p:txBody>
      </p:sp>
      <p:sp>
        <p:nvSpPr>
          <p:cNvPr id="57" name="Google Shape;57;p9"/>
          <p:cNvSpPr txBox="1">
            <a:spLocks noGrp="1"/>
          </p:cNvSpPr>
          <p:nvPr>
            <p:ph type="body" idx="2"/>
          </p:nvPr>
        </p:nvSpPr>
        <p:spPr>
          <a:xfrm>
            <a:off x="2194569" y="5166367"/>
            <a:ext cx="14439900" cy="16887900"/>
          </a:xfrm>
          <a:prstGeom prst="rect">
            <a:avLst/>
          </a:prstGeom>
          <a:noFill/>
          <a:ln>
            <a:noFill/>
          </a:ln>
        </p:spPr>
        <p:txBody>
          <a:bodyPr spcFirstLastPara="1" wrap="square" lIns="294825" tIns="147400" rIns="294825" bIns="147400" anchor="t" anchorCtr="0">
            <a:noAutofit/>
          </a:bodyPr>
          <a:lstStyle>
            <a:lvl1pPr marL="457200" lvl="0" indent="-228600" algn="l">
              <a:spcBef>
                <a:spcPts val="900"/>
              </a:spcBef>
              <a:spcAft>
                <a:spcPts val="0"/>
              </a:spcAft>
              <a:buClr>
                <a:schemeClr val="dk1"/>
              </a:buClr>
              <a:buSzPts val="4500"/>
              <a:buNone/>
              <a:defRPr sz="4500"/>
            </a:lvl1pPr>
            <a:lvl2pPr marL="914400" lvl="1" indent="-228600" algn="l">
              <a:spcBef>
                <a:spcPts val="780"/>
              </a:spcBef>
              <a:spcAft>
                <a:spcPts val="0"/>
              </a:spcAft>
              <a:buClr>
                <a:schemeClr val="dk1"/>
              </a:buClr>
              <a:buSzPts val="3900"/>
              <a:buNone/>
              <a:defRPr sz="3900"/>
            </a:lvl2pPr>
            <a:lvl3pPr marL="1371600" lvl="2" indent="-228600" algn="l">
              <a:spcBef>
                <a:spcPts val="620"/>
              </a:spcBef>
              <a:spcAft>
                <a:spcPts val="0"/>
              </a:spcAft>
              <a:buClr>
                <a:schemeClr val="dk1"/>
              </a:buClr>
              <a:buSzPts val="3100"/>
              <a:buNone/>
              <a:defRPr sz="3100"/>
            </a:lvl3pPr>
            <a:lvl4pPr marL="1828800" lvl="3" indent="-228600" algn="l">
              <a:spcBef>
                <a:spcPts val="560"/>
              </a:spcBef>
              <a:spcAft>
                <a:spcPts val="0"/>
              </a:spcAft>
              <a:buClr>
                <a:schemeClr val="dk1"/>
              </a:buClr>
              <a:buSzPts val="2800"/>
              <a:buNone/>
              <a:defRPr sz="2800"/>
            </a:lvl4pPr>
            <a:lvl5pPr marL="2286000" lvl="4" indent="-228600" algn="l">
              <a:spcBef>
                <a:spcPts val="560"/>
              </a:spcBef>
              <a:spcAft>
                <a:spcPts val="0"/>
              </a:spcAft>
              <a:buClr>
                <a:schemeClr val="dk1"/>
              </a:buClr>
              <a:buSzPts val="2800"/>
              <a:buNone/>
              <a:defRPr sz="2800"/>
            </a:lvl5pPr>
            <a:lvl6pPr marL="2743200" lvl="5" indent="-228600" algn="l">
              <a:spcBef>
                <a:spcPts val="560"/>
              </a:spcBef>
              <a:spcAft>
                <a:spcPts val="0"/>
              </a:spcAft>
              <a:buClr>
                <a:schemeClr val="dk1"/>
              </a:buClr>
              <a:buSzPts val="2800"/>
              <a:buNone/>
              <a:defRPr sz="2800"/>
            </a:lvl6pPr>
            <a:lvl7pPr marL="3200400" lvl="6" indent="-228600" algn="l">
              <a:spcBef>
                <a:spcPts val="560"/>
              </a:spcBef>
              <a:spcAft>
                <a:spcPts val="0"/>
              </a:spcAft>
              <a:buClr>
                <a:schemeClr val="dk1"/>
              </a:buClr>
              <a:buSzPts val="2800"/>
              <a:buNone/>
              <a:defRPr sz="2800"/>
            </a:lvl7pPr>
            <a:lvl8pPr marL="3657600" lvl="7" indent="-228600" algn="l">
              <a:spcBef>
                <a:spcPts val="560"/>
              </a:spcBef>
              <a:spcAft>
                <a:spcPts val="0"/>
              </a:spcAft>
              <a:buClr>
                <a:schemeClr val="dk1"/>
              </a:buClr>
              <a:buSzPts val="2800"/>
              <a:buNone/>
              <a:defRPr sz="2800"/>
            </a:lvl8pPr>
            <a:lvl9pPr marL="4114800" lvl="8" indent="-228600" algn="l">
              <a:spcBef>
                <a:spcPts val="560"/>
              </a:spcBef>
              <a:spcAft>
                <a:spcPts val="0"/>
              </a:spcAft>
              <a:buClr>
                <a:schemeClr val="dk1"/>
              </a:buClr>
              <a:buSzPts val="2800"/>
              <a:buNone/>
              <a:defRPr sz="2800"/>
            </a:lvl9pPr>
          </a:lstStyle>
          <a:p>
            <a:endParaRPr/>
          </a:p>
        </p:txBody>
      </p:sp>
      <p:sp>
        <p:nvSpPr>
          <p:cNvPr id="58" name="Google Shape;58;p9"/>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602983" y="17282167"/>
            <a:ext cx="26334600" cy="2040300"/>
          </a:xfrm>
          <a:prstGeom prst="rect">
            <a:avLst/>
          </a:prstGeom>
          <a:noFill/>
          <a:ln>
            <a:noFill/>
          </a:ln>
        </p:spPr>
        <p:txBody>
          <a:bodyPr spcFirstLastPara="1" wrap="square" lIns="294825" tIns="147400" rIns="294825" bIns="147400" anchor="b" anchorCtr="0">
            <a:noAutofit/>
          </a:bodyPr>
          <a:lstStyle>
            <a:lvl1pPr lvl="0" algn="l">
              <a:spcBef>
                <a:spcPts val="0"/>
              </a:spcBef>
              <a:spcAft>
                <a:spcPts val="0"/>
              </a:spcAft>
              <a:buSzPts val="1400"/>
              <a:buNone/>
              <a:defRPr sz="6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10"/>
          <p:cNvSpPr>
            <a:spLocks noGrp="1"/>
          </p:cNvSpPr>
          <p:nvPr>
            <p:ph type="pic" idx="2"/>
          </p:nvPr>
        </p:nvSpPr>
        <p:spPr>
          <a:xfrm>
            <a:off x="8602983" y="2205990"/>
            <a:ext cx="26334600" cy="14813400"/>
          </a:xfrm>
          <a:prstGeom prst="rect">
            <a:avLst/>
          </a:prstGeom>
          <a:noFill/>
          <a:ln>
            <a:noFill/>
          </a:ln>
        </p:spPr>
      </p:sp>
      <p:sp>
        <p:nvSpPr>
          <p:cNvPr id="64" name="Google Shape;64;p10"/>
          <p:cNvSpPr txBox="1">
            <a:spLocks noGrp="1"/>
          </p:cNvSpPr>
          <p:nvPr>
            <p:ph type="body" idx="1"/>
          </p:nvPr>
        </p:nvSpPr>
        <p:spPr>
          <a:xfrm>
            <a:off x="8602983" y="19322423"/>
            <a:ext cx="26334600" cy="2897400"/>
          </a:xfrm>
          <a:prstGeom prst="rect">
            <a:avLst/>
          </a:prstGeom>
          <a:noFill/>
          <a:ln>
            <a:noFill/>
          </a:ln>
        </p:spPr>
        <p:txBody>
          <a:bodyPr spcFirstLastPara="1" wrap="square" lIns="294825" tIns="147400" rIns="294825" bIns="147400" anchor="t" anchorCtr="0">
            <a:noAutofit/>
          </a:bodyPr>
          <a:lstStyle>
            <a:lvl1pPr marL="457200" lvl="0" indent="-228600" algn="l">
              <a:spcBef>
                <a:spcPts val="900"/>
              </a:spcBef>
              <a:spcAft>
                <a:spcPts val="0"/>
              </a:spcAft>
              <a:buClr>
                <a:schemeClr val="dk1"/>
              </a:buClr>
              <a:buSzPts val="4500"/>
              <a:buNone/>
              <a:defRPr sz="4500"/>
            </a:lvl1pPr>
            <a:lvl2pPr marL="914400" lvl="1" indent="-228600" algn="l">
              <a:spcBef>
                <a:spcPts val="780"/>
              </a:spcBef>
              <a:spcAft>
                <a:spcPts val="0"/>
              </a:spcAft>
              <a:buClr>
                <a:schemeClr val="dk1"/>
              </a:buClr>
              <a:buSzPts val="3900"/>
              <a:buNone/>
              <a:defRPr sz="3900"/>
            </a:lvl2pPr>
            <a:lvl3pPr marL="1371600" lvl="2" indent="-228600" algn="l">
              <a:spcBef>
                <a:spcPts val="620"/>
              </a:spcBef>
              <a:spcAft>
                <a:spcPts val="0"/>
              </a:spcAft>
              <a:buClr>
                <a:schemeClr val="dk1"/>
              </a:buClr>
              <a:buSzPts val="3100"/>
              <a:buNone/>
              <a:defRPr sz="3100"/>
            </a:lvl3pPr>
            <a:lvl4pPr marL="1828800" lvl="3" indent="-228600" algn="l">
              <a:spcBef>
                <a:spcPts val="560"/>
              </a:spcBef>
              <a:spcAft>
                <a:spcPts val="0"/>
              </a:spcAft>
              <a:buClr>
                <a:schemeClr val="dk1"/>
              </a:buClr>
              <a:buSzPts val="2800"/>
              <a:buNone/>
              <a:defRPr sz="2800"/>
            </a:lvl4pPr>
            <a:lvl5pPr marL="2286000" lvl="4" indent="-228600" algn="l">
              <a:spcBef>
                <a:spcPts val="560"/>
              </a:spcBef>
              <a:spcAft>
                <a:spcPts val="0"/>
              </a:spcAft>
              <a:buClr>
                <a:schemeClr val="dk1"/>
              </a:buClr>
              <a:buSzPts val="2800"/>
              <a:buNone/>
              <a:defRPr sz="2800"/>
            </a:lvl5pPr>
            <a:lvl6pPr marL="2743200" lvl="5" indent="-228600" algn="l">
              <a:spcBef>
                <a:spcPts val="560"/>
              </a:spcBef>
              <a:spcAft>
                <a:spcPts val="0"/>
              </a:spcAft>
              <a:buClr>
                <a:schemeClr val="dk1"/>
              </a:buClr>
              <a:buSzPts val="2800"/>
              <a:buNone/>
              <a:defRPr sz="2800"/>
            </a:lvl6pPr>
            <a:lvl7pPr marL="3200400" lvl="6" indent="-228600" algn="l">
              <a:spcBef>
                <a:spcPts val="560"/>
              </a:spcBef>
              <a:spcAft>
                <a:spcPts val="0"/>
              </a:spcAft>
              <a:buClr>
                <a:schemeClr val="dk1"/>
              </a:buClr>
              <a:buSzPts val="2800"/>
              <a:buNone/>
              <a:defRPr sz="2800"/>
            </a:lvl7pPr>
            <a:lvl8pPr marL="3657600" lvl="7" indent="-228600" algn="l">
              <a:spcBef>
                <a:spcPts val="560"/>
              </a:spcBef>
              <a:spcAft>
                <a:spcPts val="0"/>
              </a:spcAft>
              <a:buClr>
                <a:schemeClr val="dk1"/>
              </a:buClr>
              <a:buSzPts val="2800"/>
              <a:buNone/>
              <a:defRPr sz="2800"/>
            </a:lvl8pPr>
            <a:lvl9pPr marL="4114800" lvl="8" indent="-228600" algn="l">
              <a:spcBef>
                <a:spcPts val="560"/>
              </a:spcBef>
              <a:spcAft>
                <a:spcPts val="0"/>
              </a:spcAft>
              <a:buClr>
                <a:schemeClr val="dk1"/>
              </a:buClr>
              <a:buSzPts val="2800"/>
              <a:buNone/>
              <a:defRPr sz="2800"/>
            </a:lvl9pPr>
          </a:lstStyle>
          <a:p>
            <a:endParaRPr/>
          </a:p>
        </p:txBody>
      </p:sp>
      <p:sp>
        <p:nvSpPr>
          <p:cNvPr id="65" name="Google Shape;65;p10"/>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195209" y="987702"/>
            <a:ext cx="39500700" cy="4114800"/>
          </a:xfrm>
          <a:prstGeom prst="rect">
            <a:avLst/>
          </a:prstGeom>
          <a:noFill/>
          <a:ln>
            <a:noFill/>
          </a:ln>
        </p:spPr>
        <p:txBody>
          <a:bodyPr spcFirstLastPara="1" wrap="square" lIns="294825" tIns="147400" rIns="294825" bIns="147400" anchor="ctr" anchorCtr="0">
            <a:noAutofit/>
          </a:bodyPr>
          <a:lstStyle>
            <a:lvl1pPr marR="0" lvl="0"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141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195209" y="5760348"/>
            <a:ext cx="39500700" cy="16293300"/>
          </a:xfrm>
          <a:prstGeom prst="rect">
            <a:avLst/>
          </a:prstGeom>
          <a:noFill/>
          <a:ln>
            <a:noFill/>
          </a:ln>
        </p:spPr>
        <p:txBody>
          <a:bodyPr spcFirstLastPara="1" wrap="square" lIns="294825" tIns="147400" rIns="294825" bIns="147400" anchor="t" anchorCtr="0">
            <a:noAutofit/>
          </a:bodyPr>
          <a:lstStyle>
            <a:lvl1pPr marL="457200" marR="0" lvl="0" indent="-876300" algn="l" rtl="0">
              <a:spcBef>
                <a:spcPts val="2040"/>
              </a:spcBef>
              <a:spcAft>
                <a:spcPts val="0"/>
              </a:spcAft>
              <a:buClr>
                <a:schemeClr val="dk1"/>
              </a:buClr>
              <a:buSzPts val="10200"/>
              <a:buFont typeface="Arial"/>
              <a:buChar char="•"/>
              <a:defRPr sz="10200" b="0" i="0" u="none" strike="noStrike" cap="none">
                <a:solidFill>
                  <a:schemeClr val="dk1"/>
                </a:solidFill>
                <a:latin typeface="Calibri"/>
                <a:ea typeface="Calibri"/>
                <a:cs typeface="Calibri"/>
                <a:sym typeface="Calibri"/>
              </a:defRPr>
            </a:lvl1pPr>
            <a:lvl2pPr marL="914400" marR="0" lvl="1" indent="-800100" algn="l" rtl="0">
              <a:spcBef>
                <a:spcPts val="1800"/>
              </a:spcBef>
              <a:spcAft>
                <a:spcPts val="0"/>
              </a:spcAft>
              <a:buClr>
                <a:schemeClr val="dk1"/>
              </a:buClr>
              <a:buSzPts val="9000"/>
              <a:buFont typeface="Arial"/>
              <a:buChar char="–"/>
              <a:defRPr sz="9000" b="0" i="0" u="none" strike="noStrike" cap="none">
                <a:solidFill>
                  <a:schemeClr val="dk1"/>
                </a:solidFill>
                <a:latin typeface="Calibri"/>
                <a:ea typeface="Calibri"/>
                <a:cs typeface="Calibri"/>
                <a:sym typeface="Calibri"/>
              </a:defRPr>
            </a:lvl2pPr>
            <a:lvl3pPr marL="1371600" marR="0" lvl="2" indent="-723900" algn="l" rtl="0">
              <a:spcBef>
                <a:spcPts val="1560"/>
              </a:spcBef>
              <a:spcAft>
                <a:spcPts val="0"/>
              </a:spcAft>
              <a:buClr>
                <a:schemeClr val="dk1"/>
              </a:buClr>
              <a:buSzPts val="7800"/>
              <a:buFont typeface="Arial"/>
              <a:buChar char="•"/>
              <a:defRPr sz="7800" b="0" i="0" u="none" strike="noStrike" cap="none">
                <a:solidFill>
                  <a:schemeClr val="dk1"/>
                </a:solidFill>
                <a:latin typeface="Calibri"/>
                <a:ea typeface="Calibri"/>
                <a:cs typeface="Calibri"/>
                <a:sym typeface="Calibri"/>
              </a:defRPr>
            </a:lvl3pPr>
            <a:lvl4pPr marL="1828800" marR="0" lvl="3"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4pPr>
            <a:lvl5pPr marL="2286000" marR="0" lvl="4"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5pPr>
            <a:lvl6pPr marL="2743200" marR="0" lvl="5"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6pPr>
            <a:lvl7pPr marL="3200400" marR="0" lvl="6"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7pPr>
            <a:lvl8pPr marL="3657600" marR="0" lvl="7"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8pPr>
            <a:lvl9pPr marL="4114800" marR="0" lvl="8" indent="-641350" algn="l" rtl="0">
              <a:spcBef>
                <a:spcPts val="1300"/>
              </a:spcBef>
              <a:spcAft>
                <a:spcPts val="0"/>
              </a:spcAft>
              <a:buClr>
                <a:schemeClr val="dk1"/>
              </a:buClr>
              <a:buSzPts val="6500"/>
              <a:buFont typeface="Arial"/>
              <a:buChar char="•"/>
              <a:defRPr sz="65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2195209" y="22882985"/>
            <a:ext cx="10239900" cy="1313700"/>
          </a:xfrm>
          <a:prstGeom prst="rect">
            <a:avLst/>
          </a:prstGeom>
          <a:noFill/>
          <a:ln>
            <a:noFill/>
          </a:ln>
        </p:spPr>
        <p:txBody>
          <a:bodyPr spcFirstLastPara="1" wrap="square" lIns="294825" tIns="147400" rIns="294825" bIns="147400" anchor="ctr" anchorCtr="0">
            <a:noAutofit/>
          </a:bodyPr>
          <a:lstStyle>
            <a:lvl1pPr marR="0" lvl="0" algn="l" rtl="0">
              <a:spcBef>
                <a:spcPts val="0"/>
              </a:spcBef>
              <a:spcAft>
                <a:spcPts val="0"/>
              </a:spcAft>
              <a:buSzPts val="1400"/>
              <a:buNone/>
              <a:defRPr sz="39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586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586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586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586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586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586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586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5862"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4996809" y="22882985"/>
            <a:ext cx="13897500" cy="1313700"/>
          </a:xfrm>
          <a:prstGeom prst="rect">
            <a:avLst/>
          </a:prstGeom>
          <a:noFill/>
          <a:ln>
            <a:noFill/>
          </a:ln>
        </p:spPr>
        <p:txBody>
          <a:bodyPr spcFirstLastPara="1" wrap="square" lIns="294825" tIns="147400" rIns="294825" bIns="147400" anchor="ctr" anchorCtr="0">
            <a:noAutofit/>
          </a:bodyPr>
          <a:lstStyle>
            <a:lvl1pPr marR="0" lvl="0" algn="ctr" rtl="0">
              <a:spcBef>
                <a:spcPts val="0"/>
              </a:spcBef>
              <a:spcAft>
                <a:spcPts val="0"/>
              </a:spcAft>
              <a:buSzPts val="1400"/>
              <a:buNone/>
              <a:defRPr sz="39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586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586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586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586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586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586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586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5862"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31456009" y="22882985"/>
            <a:ext cx="10239900" cy="1313700"/>
          </a:xfrm>
          <a:prstGeom prst="rect">
            <a:avLst/>
          </a:prstGeom>
          <a:noFill/>
          <a:ln>
            <a:noFill/>
          </a:ln>
        </p:spPr>
        <p:txBody>
          <a:bodyPr spcFirstLastPara="1" wrap="square" lIns="294825" tIns="147400" rIns="294825" bIns="147400" anchor="ctr" anchorCtr="0">
            <a:noAutofit/>
          </a:bodyPr>
          <a:lstStyle>
            <a:lvl1pPr marL="0" marR="0" lvl="0" indent="0" algn="r" rtl="0">
              <a:spcBef>
                <a:spcPts val="0"/>
              </a:spcBef>
              <a:spcAft>
                <a:spcPts val="0"/>
              </a:spcAft>
              <a:buNone/>
              <a:defRPr sz="39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39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39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39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39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39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39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39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3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emf"/><Relationship Id="rId3" Type="http://schemas.openxmlformats.org/officeDocument/2006/relationships/hyperlink" Target="https://github.com/rozumden/" TargetMode="Externa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emf"/><Relationship Id="rId33" Type="http://schemas.openxmlformats.org/officeDocument/2006/relationships/image" Target="../media/image30.emf"/><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3.wmf"/><Relationship Id="rId11" Type="http://schemas.openxmlformats.org/officeDocument/2006/relationships/image" Target="../media/image8.png"/><Relationship Id="rId24" Type="http://schemas.openxmlformats.org/officeDocument/2006/relationships/image" Target="../media/image21.emf"/><Relationship Id="rId32" Type="http://schemas.openxmlformats.org/officeDocument/2006/relationships/image" Target="../media/image29.emf"/><Relationship Id="rId5" Type="http://schemas.openxmlformats.org/officeDocument/2006/relationships/image" Target="../media/image2.wmf"/><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wmf"/><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emf"/><Relationship Id="rId30" Type="http://schemas.openxmlformats.org/officeDocument/2006/relationships/image" Target="../media/image27.emf"/><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31.png"/><Relationship Id="rId7"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754564" y="680444"/>
            <a:ext cx="34470900" cy="2337900"/>
          </a:xfrm>
          <a:prstGeom prst="rect">
            <a:avLst/>
          </a:prstGeom>
          <a:noFill/>
          <a:ln>
            <a:noFill/>
          </a:ln>
        </p:spPr>
        <p:txBody>
          <a:bodyPr spcFirstLastPara="1" wrap="square" lIns="294825" tIns="147400" rIns="294825" bIns="147400" anchor="ctr" anchorCtr="0">
            <a:noAutofit/>
          </a:bodyPr>
          <a:lstStyle/>
          <a:p>
            <a:pPr lvl="0"/>
            <a:r>
              <a:rPr lang="en-US" sz="5400" dirty="0"/>
              <a:t>FMODetect: Robust Detection of Fast Moving Objects</a:t>
            </a:r>
            <a:br>
              <a:rPr lang="en-US" sz="5400" dirty="0">
                <a:latin typeface="Arial"/>
                <a:ea typeface="Arial"/>
                <a:cs typeface="Arial"/>
                <a:sym typeface="Arial"/>
              </a:rPr>
            </a:br>
            <a:r>
              <a:rPr lang="en-US" sz="4500" dirty="0"/>
              <a:t>Denys Rozumnyi</a:t>
            </a:r>
            <a:r>
              <a:rPr lang="en-US" sz="4500" baseline="30000" dirty="0"/>
              <a:t>1,4</a:t>
            </a:r>
            <a:r>
              <a:rPr lang="en-US" sz="4500" dirty="0"/>
              <a:t>, Jiří Matas</a:t>
            </a:r>
            <a:r>
              <a:rPr lang="en-US" sz="4500" baseline="30000" dirty="0"/>
              <a:t>4</a:t>
            </a:r>
            <a:r>
              <a:rPr lang="en-US" sz="4500" dirty="0"/>
              <a:t>, Filip Šroubek</a:t>
            </a:r>
            <a:r>
              <a:rPr lang="en-US" sz="4500" baseline="30000" dirty="0"/>
              <a:t>2</a:t>
            </a:r>
            <a:r>
              <a:rPr lang="en-US" sz="4500" dirty="0"/>
              <a:t>, Marc Pollefeys</a:t>
            </a:r>
            <a:r>
              <a:rPr lang="en-US" sz="4500" baseline="30000" dirty="0"/>
              <a:t>1,3</a:t>
            </a:r>
            <a:r>
              <a:rPr lang="en-US" sz="4500" dirty="0"/>
              <a:t>, Martin R. Oswald</a:t>
            </a:r>
            <a:r>
              <a:rPr lang="en-US" sz="4500" baseline="30000" dirty="0"/>
              <a:t>1</a:t>
            </a:r>
            <a:r>
              <a:rPr lang="en-US" sz="4500" dirty="0"/>
              <a:t> </a:t>
            </a:r>
            <a:br>
              <a:rPr lang="en-US" sz="5400" dirty="0">
                <a:latin typeface="Arial"/>
                <a:ea typeface="Arial"/>
                <a:cs typeface="Arial"/>
                <a:sym typeface="Arial"/>
              </a:rPr>
            </a:br>
            <a:r>
              <a:rPr lang="en-US" sz="4000" spc="-1" baseline="30000" dirty="0">
                <a:solidFill>
                  <a:srgbClr val="000000"/>
                </a:solidFill>
                <a:ea typeface="MS PGothic"/>
              </a:rPr>
              <a:t>1</a:t>
            </a:r>
            <a:r>
              <a:rPr lang="en-US" sz="4000" spc="-1" dirty="0">
                <a:solidFill>
                  <a:srgbClr val="000000"/>
                </a:solidFill>
                <a:ea typeface="MS PGothic"/>
              </a:rPr>
              <a:t>Department of Computer Science, ETH Zurich	 </a:t>
            </a:r>
            <a:r>
              <a:rPr lang="en-US" sz="4000" spc="-1" baseline="30000" dirty="0">
                <a:solidFill>
                  <a:srgbClr val="000000"/>
                </a:solidFill>
                <a:ea typeface="MS PGothic"/>
              </a:rPr>
              <a:t>3</a:t>
            </a:r>
            <a:r>
              <a:rPr lang="en-US" sz="4000" spc="-1" dirty="0">
                <a:solidFill>
                  <a:srgbClr val="000000"/>
                </a:solidFill>
                <a:ea typeface="MS PGothic"/>
              </a:rPr>
              <a:t>Microsoft Mixed Reality and AI Zurich Lab</a:t>
            </a:r>
            <a:br>
              <a:rPr lang="en-US" sz="4000" dirty="0"/>
            </a:br>
            <a:r>
              <a:rPr lang="en-US" sz="4000" spc="-1" baseline="30000" dirty="0">
                <a:solidFill>
                  <a:srgbClr val="000000"/>
                </a:solidFill>
                <a:ea typeface="MS PGothic"/>
              </a:rPr>
              <a:t>2</a:t>
            </a:r>
            <a:r>
              <a:rPr lang="en-US" sz="4000" spc="-1" dirty="0">
                <a:solidFill>
                  <a:srgbClr val="000000"/>
                </a:solidFill>
                <a:ea typeface="MS PGothic"/>
              </a:rPr>
              <a:t>UTIA, Czech Academy of Sciences 		 </a:t>
            </a:r>
            <a:r>
              <a:rPr lang="en-US" sz="4000" spc="-1" baseline="30000" dirty="0">
                <a:solidFill>
                  <a:srgbClr val="000000"/>
                </a:solidFill>
                <a:ea typeface="MS PGothic"/>
              </a:rPr>
              <a:t>4</a:t>
            </a:r>
            <a:r>
              <a:rPr lang="en-US" sz="4000" spc="-1" dirty="0">
                <a:solidFill>
                  <a:srgbClr val="000000"/>
                </a:solidFill>
                <a:ea typeface="MS PGothic"/>
              </a:rPr>
              <a:t>Visual Recognition Group, Czech Technical University in Prague</a:t>
            </a:r>
            <a:endParaRPr sz="4000" dirty="0">
              <a:latin typeface="Arial"/>
              <a:ea typeface="Arial"/>
              <a:cs typeface="Arial"/>
              <a:sym typeface="Arial"/>
            </a:endParaRPr>
          </a:p>
        </p:txBody>
      </p:sp>
      <p:sp>
        <p:nvSpPr>
          <p:cNvPr id="86" name="Google Shape;86;p13"/>
          <p:cNvSpPr txBox="1">
            <a:spLocks noGrp="1"/>
          </p:cNvSpPr>
          <p:nvPr>
            <p:ph type="body" idx="1"/>
          </p:nvPr>
        </p:nvSpPr>
        <p:spPr>
          <a:xfrm>
            <a:off x="830263" y="3895130"/>
            <a:ext cx="14053926" cy="19622100"/>
          </a:xfrm>
          <a:prstGeom prst="rect">
            <a:avLst/>
          </a:prstGeom>
          <a:noFill/>
          <a:ln>
            <a:noFill/>
          </a:ln>
        </p:spPr>
        <p:txBody>
          <a:bodyPr spcFirstLastPara="1" wrap="square" lIns="294825" tIns="147400" rIns="294825" bIns="147400" anchor="t" anchorCtr="0">
            <a:normAutofit/>
          </a:bodyPr>
          <a:lstStyle/>
          <a:p>
            <a:pPr marL="565150" lvl="0" indent="-565150" algn="l" rtl="0">
              <a:spcBef>
                <a:spcPts val="0"/>
              </a:spcBef>
              <a:spcAft>
                <a:spcPts val="0"/>
              </a:spcAft>
              <a:buClr>
                <a:srgbClr val="0000FF"/>
              </a:buClr>
              <a:buSzPts val="4000"/>
              <a:buNone/>
            </a:pPr>
            <a:r>
              <a:rPr lang="en-US" sz="4000" b="1" dirty="0">
                <a:solidFill>
                  <a:srgbClr val="0000FF"/>
                </a:solidFill>
              </a:rPr>
              <a:t>Introduction</a:t>
            </a:r>
            <a:r>
              <a:rPr lang="en-US" sz="4000" b="1" dirty="0">
                <a:solidFill>
                  <a:srgbClr val="0000FF"/>
                </a:solidFill>
                <a:latin typeface="Arial"/>
                <a:ea typeface="Arial"/>
                <a:cs typeface="Arial"/>
                <a:sym typeface="Arial"/>
              </a:rPr>
              <a:t>:</a:t>
            </a:r>
            <a:endParaRPr lang="en-US" sz="4000" spc="-1" dirty="0">
              <a:solidFill>
                <a:srgbClr val="000000"/>
              </a:solidFill>
              <a:latin typeface="Calibri"/>
            </a:endParaRPr>
          </a:p>
          <a:p>
            <a:pPr marL="360" lvl="1" indent="0">
              <a:spcBef>
                <a:spcPts val="641"/>
              </a:spcBef>
              <a:buClr>
                <a:srgbClr val="000000"/>
              </a:buClr>
              <a:buNone/>
              <a:tabLst>
                <a:tab pos="0" algn="l"/>
              </a:tabLst>
            </a:pPr>
            <a:r>
              <a:rPr lang="en-US" sz="3200" b="1" spc="-1" dirty="0">
                <a:solidFill>
                  <a:srgbClr val="000000"/>
                </a:solidFill>
                <a:ea typeface="MS PGothic"/>
              </a:rPr>
              <a:t>Definition</a:t>
            </a:r>
            <a:r>
              <a:rPr lang="en-US" sz="3200" spc="-1" dirty="0">
                <a:solidFill>
                  <a:srgbClr val="000000"/>
                </a:solidFill>
                <a:ea typeface="MS PGothic"/>
              </a:rPr>
              <a:t>: Fast Moving Objects (FMOs) – objects that move over a distance larger than their size within the camera exposure time.</a:t>
            </a:r>
            <a:endParaRPr lang="en-US" sz="3200" spc="-1" dirty="0">
              <a:solidFill>
                <a:srgbClr val="000000"/>
              </a:solidFill>
              <a:latin typeface="Calibri"/>
            </a:endParaRPr>
          </a:p>
          <a:p>
            <a:pPr marL="360" lvl="1" indent="0">
              <a:spcBef>
                <a:spcPts val="641"/>
              </a:spcBef>
              <a:buClr>
                <a:srgbClr val="000000"/>
              </a:buClr>
              <a:buNone/>
              <a:tabLst>
                <a:tab pos="0" algn="l"/>
              </a:tabLst>
            </a:pPr>
            <a:r>
              <a:rPr lang="en-US" sz="3200" b="1" spc="-1" dirty="0">
                <a:solidFill>
                  <a:srgbClr val="000000"/>
                </a:solidFill>
                <a:ea typeface="MS PGothic"/>
              </a:rPr>
              <a:t>Inputs</a:t>
            </a:r>
            <a:r>
              <a:rPr lang="en-US" sz="3200" spc="-1" dirty="0">
                <a:solidFill>
                  <a:srgbClr val="000000"/>
                </a:solidFill>
                <a:ea typeface="MS PGothic"/>
              </a:rPr>
              <a:t>: </a:t>
            </a:r>
          </a:p>
          <a:p>
            <a:pPr marL="1022400" lvl="2" indent="-564840">
              <a:spcBef>
                <a:spcPts val="641"/>
              </a:spcBef>
              <a:buClr>
                <a:srgbClr val="000000"/>
              </a:buClr>
              <a:buFont typeface="Wingdings" charset="2"/>
              <a:buChar char=""/>
              <a:tabLst>
                <a:tab pos="0" algn="l"/>
              </a:tabLst>
            </a:pPr>
            <a:r>
              <a:rPr lang="en-US" sz="2800" spc="-1" dirty="0">
                <a:solidFill>
                  <a:srgbClr val="000000"/>
                </a:solidFill>
                <a:ea typeface="MS PGothic"/>
              </a:rPr>
              <a:t>image</a:t>
            </a:r>
            <a:r>
              <a:rPr lang="en-US" sz="2800" i="1" spc="-1" dirty="0">
                <a:solidFill>
                  <a:srgbClr val="000000"/>
                </a:solidFill>
                <a:ea typeface="MS PGothic"/>
              </a:rPr>
              <a:t> I </a:t>
            </a:r>
            <a:r>
              <a:rPr lang="en-US" sz="2800" spc="-1" dirty="0">
                <a:solidFill>
                  <a:srgbClr val="000000"/>
                </a:solidFill>
                <a:ea typeface="MS PGothic"/>
              </a:rPr>
              <a:t>with potentially several objects moving fast and appearing blurred, </a:t>
            </a:r>
          </a:p>
          <a:p>
            <a:pPr marL="1022400" lvl="2" indent="-564840">
              <a:spcBef>
                <a:spcPts val="641"/>
              </a:spcBef>
              <a:buClr>
                <a:srgbClr val="000000"/>
              </a:buClr>
              <a:buFont typeface="Wingdings" charset="2"/>
              <a:buChar char=""/>
              <a:tabLst>
                <a:tab pos="0" algn="l"/>
              </a:tabLst>
            </a:pPr>
            <a:r>
              <a:rPr lang="en-US" sz="2800" spc="-1" dirty="0">
                <a:solidFill>
                  <a:srgbClr val="000000"/>
                </a:solidFill>
                <a:ea typeface="MS PGothic"/>
              </a:rPr>
              <a:t>background </a:t>
            </a:r>
            <a:r>
              <a:rPr lang="en-US" sz="2800" i="1" spc="-1" dirty="0">
                <a:solidFill>
                  <a:srgbClr val="000000"/>
                </a:solidFill>
                <a:ea typeface="MS PGothic"/>
              </a:rPr>
              <a:t>B </a:t>
            </a:r>
            <a:r>
              <a:rPr lang="en-US" sz="2800" spc="-1" dirty="0">
                <a:solidFill>
                  <a:srgbClr val="000000"/>
                </a:solidFill>
                <a:ea typeface="MS PGothic"/>
              </a:rPr>
              <a:t>without the object.</a:t>
            </a:r>
            <a:endParaRPr lang="en-US" sz="2800" spc="-1" dirty="0">
              <a:solidFill>
                <a:srgbClr val="000000"/>
              </a:solidFill>
              <a:latin typeface="Calibri"/>
            </a:endParaRPr>
          </a:p>
          <a:p>
            <a:pPr marL="360" lvl="1" indent="0">
              <a:spcBef>
                <a:spcPts val="641"/>
              </a:spcBef>
              <a:buClr>
                <a:srgbClr val="000000"/>
              </a:buClr>
              <a:buNone/>
              <a:tabLst>
                <a:tab pos="0" algn="l"/>
              </a:tabLst>
            </a:pPr>
            <a:r>
              <a:rPr lang="en-US" sz="3200" b="1" spc="-1" dirty="0">
                <a:solidFill>
                  <a:srgbClr val="000000"/>
                </a:solidFill>
                <a:ea typeface="MS PGothic"/>
              </a:rPr>
              <a:t>Task</a:t>
            </a:r>
            <a:r>
              <a:rPr lang="en-US" sz="3200" spc="-1" dirty="0">
                <a:solidFill>
                  <a:srgbClr val="000000"/>
                </a:solidFill>
                <a:ea typeface="MS PGothic"/>
              </a:rPr>
              <a:t>: detect all FMOs, estimate their trajectories (</a:t>
            </a:r>
            <a:r>
              <a:rPr lang="en-US" sz="3200" i="1" spc="-1" dirty="0">
                <a:solidFill>
                  <a:srgbClr val="000000"/>
                </a:solidFill>
                <a:ea typeface="MS PGothic"/>
              </a:rPr>
              <a:t>H</a:t>
            </a:r>
            <a:r>
              <a:rPr lang="en-US" sz="3200" spc="-1" dirty="0">
                <a:solidFill>
                  <a:srgbClr val="000000"/>
                </a:solidFill>
                <a:ea typeface="MS PGothic"/>
              </a:rPr>
              <a:t>), deblur their </a:t>
            </a:r>
            <a:r>
              <a:rPr lang="en-US" sz="3200" spc="-1" dirty="0">
                <a:solidFill>
                  <a:srgbClr val="000000"/>
                </a:solidFill>
                <a:latin typeface="Arial" panose="020B0604020202020204" pitchFamily="34" charset="0"/>
                <a:ea typeface="MS PGothic"/>
                <a:cs typeface="Arial" panose="020B0604020202020204" pitchFamily="34" charset="0"/>
              </a:rPr>
              <a:t>appearance (</a:t>
            </a:r>
            <a:r>
              <a:rPr lang="en-US" sz="3200" i="1" spc="-1" dirty="0">
                <a:solidFill>
                  <a:srgbClr val="000000"/>
                </a:solidFill>
                <a:latin typeface="Arial" panose="020B0604020202020204" pitchFamily="34" charset="0"/>
                <a:ea typeface="MS PGothic"/>
                <a:cs typeface="Arial" panose="020B0604020202020204" pitchFamily="34" charset="0"/>
              </a:rPr>
              <a:t>F,M</a:t>
            </a:r>
            <a:r>
              <a:rPr lang="en-US" sz="3200" spc="-1" dirty="0">
                <a:solidFill>
                  <a:srgbClr val="000000"/>
                </a:solidFill>
                <a:latin typeface="Arial" panose="020B0604020202020204" pitchFamily="34" charset="0"/>
                <a:ea typeface="MS PGothic"/>
                <a:cs typeface="Arial" panose="020B0604020202020204" pitchFamily="34" charset="0"/>
              </a:rPr>
              <a:t>). </a:t>
            </a:r>
            <a:r>
              <a:rPr lang="en-US" sz="3200" b="1" spc="-1" dirty="0">
                <a:solidFill>
                  <a:srgbClr val="000000"/>
                </a:solidFill>
                <a:latin typeface="Arial" panose="020B0604020202020204" pitchFamily="34" charset="0"/>
                <a:ea typeface="MS PGothic"/>
                <a:cs typeface="Arial" panose="020B0604020202020204" pitchFamily="34" charset="0"/>
              </a:rPr>
              <a:t>Model</a:t>
            </a:r>
            <a:r>
              <a:rPr lang="en-US" sz="3200" spc="-1" dirty="0">
                <a:solidFill>
                  <a:srgbClr val="000000"/>
                </a:solidFill>
                <a:latin typeface="Arial" panose="020B0604020202020204" pitchFamily="34" charset="0"/>
                <a:ea typeface="MS PGothic"/>
                <a:cs typeface="Arial" panose="020B0604020202020204" pitchFamily="34" charset="0"/>
              </a:rPr>
              <a:t>:</a:t>
            </a:r>
          </a:p>
          <a:p>
            <a:pPr marL="360" lvl="1" indent="0">
              <a:spcBef>
                <a:spcPts val="641"/>
              </a:spcBef>
              <a:buClr>
                <a:srgbClr val="000000"/>
              </a:buClr>
              <a:buNone/>
              <a:tabLst>
                <a:tab pos="0" algn="l"/>
              </a:tabLst>
            </a:pPr>
            <a:r>
              <a:rPr lang="en-US" sz="3200" b="1" spc="-1" dirty="0">
                <a:solidFill>
                  <a:srgbClr val="000000"/>
                </a:solidFill>
                <a:latin typeface="Arial" panose="020B0604020202020204" pitchFamily="34" charset="0"/>
                <a:ea typeface="MS PGothic"/>
                <a:cs typeface="Arial" panose="020B0604020202020204" pitchFamily="34" charset="0"/>
              </a:rPr>
              <a:t>Contribution</a:t>
            </a:r>
            <a:r>
              <a:rPr lang="en-US" sz="3200" spc="-1" dirty="0">
                <a:solidFill>
                  <a:srgbClr val="000000"/>
                </a:solidFill>
                <a:latin typeface="Arial" panose="020B0604020202020204" pitchFamily="34" charset="0"/>
                <a:ea typeface="MS PGothic"/>
                <a:cs typeface="Arial" panose="020B0604020202020204" pitchFamily="34" charset="0"/>
              </a:rPr>
              <a:t>: the first learned approach for FMO detection and deblurring.</a:t>
            </a: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Detection examples:</a:t>
            </a: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The problem of detecting and tracking FMOs has been unnoticed by the research community, and such objects are not present in standard tracking datasets:</a:t>
            </a: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endParaRPr lang="en-US" sz="3200" spc="-1" dirty="0">
              <a:solidFill>
                <a:srgbClr val="000000"/>
              </a:solidFill>
              <a:latin typeface="Arial" panose="020B0604020202020204" pitchFamily="34" charset="0"/>
              <a:ea typeface="MS PGothic"/>
              <a:cs typeface="Arial" panose="020B0604020202020204" pitchFamily="34" charset="0"/>
            </a:endParaRP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FMO retrieval on YouTube videos by </a:t>
            </a:r>
            <a:r>
              <a:rPr lang="en-US" sz="3200" spc="-1" dirty="0" err="1">
                <a:solidFill>
                  <a:srgbClr val="000000"/>
                </a:solidFill>
                <a:latin typeface="Arial" panose="020B0604020202020204" pitchFamily="34" charset="0"/>
                <a:ea typeface="MS PGothic"/>
                <a:cs typeface="Arial" panose="020B0604020202020204" pitchFamily="34" charset="0"/>
              </a:rPr>
              <a:t>FMODetect</a:t>
            </a:r>
            <a:r>
              <a:rPr lang="en-US" sz="3200" spc="-1" dirty="0">
                <a:solidFill>
                  <a:srgbClr val="000000"/>
                </a:solidFill>
                <a:latin typeface="Arial" panose="020B0604020202020204" pitchFamily="34" charset="0"/>
                <a:ea typeface="MS PGothic"/>
                <a:cs typeface="Arial" panose="020B0604020202020204" pitchFamily="34" charset="0"/>
              </a:rPr>
              <a:t> in real-time:</a:t>
            </a: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Calibri"/>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Calibri"/>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Calibri"/>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Calibri"/>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Calibri"/>
              <a:ea typeface="MS PGothic"/>
            </a:endParaRPr>
          </a:p>
          <a:p>
            <a:pPr marL="360" lvl="1" indent="0">
              <a:spcBef>
                <a:spcPts val="641"/>
              </a:spcBef>
              <a:buClr>
                <a:srgbClr val="000000"/>
              </a:buClr>
              <a:buNone/>
              <a:tabLst>
                <a:tab pos="0" algn="l"/>
              </a:tabLst>
            </a:pPr>
            <a:endParaRPr lang="en-US" sz="3200" spc="-1" dirty="0">
              <a:solidFill>
                <a:srgbClr val="000000"/>
              </a:solidFill>
              <a:latin typeface="Calibri"/>
              <a:ea typeface="MS PGothic"/>
            </a:endParaRPr>
          </a:p>
        </p:txBody>
      </p:sp>
      <p:sp>
        <p:nvSpPr>
          <p:cNvPr id="87" name="Google Shape;87;p13"/>
          <p:cNvSpPr txBox="1">
            <a:spLocks noGrp="1"/>
          </p:cNvSpPr>
          <p:nvPr>
            <p:ph type="body" idx="2"/>
          </p:nvPr>
        </p:nvSpPr>
        <p:spPr>
          <a:xfrm>
            <a:off x="15125702" y="3895129"/>
            <a:ext cx="13416000" cy="20793671"/>
          </a:xfrm>
          <a:prstGeom prst="rect">
            <a:avLst/>
          </a:prstGeom>
          <a:noFill/>
          <a:ln>
            <a:noFill/>
          </a:ln>
        </p:spPr>
        <p:txBody>
          <a:bodyPr spcFirstLastPara="1" wrap="square" lIns="294825" tIns="147400" rIns="294825" bIns="147400" anchor="t" anchorCtr="0">
            <a:normAutofit/>
          </a:bodyPr>
          <a:lstStyle/>
          <a:p>
            <a:pPr marL="565150" lvl="0" indent="-565150" algn="l" rtl="0">
              <a:spcBef>
                <a:spcPts val="0"/>
              </a:spcBef>
              <a:spcAft>
                <a:spcPts val="0"/>
              </a:spcAft>
              <a:buClr>
                <a:srgbClr val="0000FF"/>
              </a:buClr>
              <a:buSzPts val="4000"/>
              <a:buNone/>
            </a:pPr>
            <a:r>
              <a:rPr lang="en-US" sz="4000" b="1" dirty="0">
                <a:solidFill>
                  <a:srgbClr val="0000FF"/>
                </a:solidFill>
              </a:rPr>
              <a:t>Method</a:t>
            </a:r>
            <a:r>
              <a:rPr lang="en-US" sz="4000" b="1" dirty="0">
                <a:solidFill>
                  <a:srgbClr val="0000FF"/>
                </a:solidFill>
                <a:latin typeface="Arial"/>
                <a:ea typeface="Arial"/>
                <a:cs typeface="Arial"/>
                <a:sym typeface="Arial"/>
              </a:rPr>
              <a:t>:</a:t>
            </a:r>
            <a:endParaRPr lang="en-CH" sz="3200" spc="-1" dirty="0">
              <a:solidFill>
                <a:srgbClr val="000000"/>
              </a:solidFill>
              <a:latin typeface="Calibri"/>
            </a:endParaRPr>
          </a:p>
          <a:p>
            <a:pPr marL="360" lvl="1" indent="0">
              <a:spcBef>
                <a:spcPts val="641"/>
              </a:spcBef>
              <a:buClr>
                <a:srgbClr val="000000"/>
              </a:buClr>
              <a:buNone/>
              <a:tabLst>
                <a:tab pos="0" algn="l"/>
              </a:tabLst>
            </a:pPr>
            <a:r>
              <a:rPr lang="en-US" sz="3200" b="1" spc="-1" dirty="0">
                <a:solidFill>
                  <a:srgbClr val="000000"/>
                </a:solidFill>
                <a:ea typeface="MS PGothic"/>
              </a:rPr>
              <a:t>Step one (detection)</a:t>
            </a:r>
            <a:r>
              <a:rPr lang="en-US" sz="3200" spc="-1" dirty="0">
                <a:solidFill>
                  <a:srgbClr val="000000"/>
                </a:solidFill>
                <a:ea typeface="MS PGothic"/>
              </a:rPr>
              <a:t>: the network detects all FMOs in the scene using a truncated distance field (TDF) to object trajectory.</a:t>
            </a: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a:ea typeface="MS PGothic"/>
              <a:cs typeface="Arial"/>
              <a:sym typeface="Arial"/>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a:ea typeface="MS PGothic"/>
              <a:cs typeface="Arial"/>
              <a:sym typeface="Arial"/>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a:ea typeface="MS PGothic"/>
              <a:cs typeface="Arial"/>
              <a:sym typeface="Arial"/>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ea typeface="MS PGothic"/>
            </a:endParaRPr>
          </a:p>
          <a:p>
            <a:pPr marL="565200" lvl="1" indent="-564840">
              <a:spcBef>
                <a:spcPts val="641"/>
              </a:spcBef>
              <a:buClr>
                <a:srgbClr val="000000"/>
              </a:buClr>
              <a:buFont typeface="Wingdings" charset="2"/>
              <a:buChar char=""/>
              <a:tabLst>
                <a:tab pos="0" algn="l"/>
              </a:tabLst>
            </a:pPr>
            <a:endParaRPr lang="en-US" sz="3200" spc="-1" dirty="0">
              <a:solidFill>
                <a:srgbClr val="000000"/>
              </a:solidFill>
              <a:latin typeface="Arial"/>
              <a:ea typeface="MS PGothic"/>
              <a:cs typeface="Arial"/>
              <a:sym typeface="Arial"/>
            </a:endParaRPr>
          </a:p>
          <a:p>
            <a:pPr marL="360" lvl="1" indent="0">
              <a:spcBef>
                <a:spcPts val="641"/>
              </a:spcBef>
              <a:buClr>
                <a:srgbClr val="000000"/>
              </a:buClr>
              <a:buNone/>
              <a:tabLst>
                <a:tab pos="0" algn="l"/>
              </a:tabLst>
            </a:pPr>
            <a:endParaRPr lang="en-US" sz="3200" spc="-1" dirty="0">
              <a:solidFill>
                <a:srgbClr val="000000"/>
              </a:solidFill>
              <a:ea typeface="MS PGothic"/>
            </a:endParaRPr>
          </a:p>
          <a:p>
            <a:pPr marL="360" lvl="1" indent="0">
              <a:spcBef>
                <a:spcPts val="641"/>
              </a:spcBef>
              <a:buClr>
                <a:srgbClr val="000000"/>
              </a:buClr>
              <a:buNone/>
              <a:tabLst>
                <a:tab pos="0" algn="l"/>
              </a:tabLst>
            </a:pPr>
            <a:r>
              <a:rPr lang="en-US" sz="3200" b="1" spc="-1" dirty="0">
                <a:solidFill>
                  <a:srgbClr val="000000"/>
                </a:solidFill>
                <a:ea typeface="MS PGothic"/>
              </a:rPr>
              <a:t>Step two (matting): </a:t>
            </a:r>
            <a:r>
              <a:rPr lang="en-US" sz="3200" spc="-1" dirty="0">
                <a:solidFill>
                  <a:srgbClr val="000000"/>
                </a:solidFill>
                <a:ea typeface="MS PGothic"/>
              </a:rPr>
              <a:t>solve the matting problem that separates the background from the input image. </a:t>
            </a:r>
          </a:p>
          <a:p>
            <a:pPr marL="360" lvl="1" indent="0">
              <a:spcBef>
                <a:spcPts val="641"/>
              </a:spcBef>
              <a:buClr>
                <a:srgbClr val="000000"/>
              </a:buClr>
              <a:buNone/>
              <a:tabLst>
                <a:tab pos="0" algn="l"/>
              </a:tabLst>
            </a:pPr>
            <a:endParaRPr lang="en-US" sz="3200" spc="-1" dirty="0">
              <a:solidFill>
                <a:srgbClr val="000000"/>
              </a:solidFill>
              <a:latin typeface="Arial"/>
              <a:ea typeface="MS PGothic"/>
              <a:cs typeface="Arial"/>
              <a:sym typeface="Aria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System Font Regular"/>
              <a:buChar char="-"/>
              <a:tabLst>
                <a:tab pos="0" algn="l"/>
              </a:tabLst>
            </a:pPr>
            <a:r>
              <a:rPr lang="en-US" sz="3200" dirty="0">
                <a:solidFill>
                  <a:srgbClr val="000000"/>
                </a:solidFill>
              </a:rPr>
              <a:t>Trained on a new synthetic dataset. </a:t>
            </a:r>
            <a:endParaRPr lang="en-US" sz="3200" b="1" dirty="0">
              <a:solidFill>
                <a:srgbClr val="000000"/>
              </a:solidFill>
            </a:endParaRPr>
          </a:p>
          <a:p>
            <a:pPr marL="565200" lvl="1" indent="-564840">
              <a:spcBef>
                <a:spcPts val="641"/>
              </a:spcBef>
              <a:buClr>
                <a:srgbClr val="000000"/>
              </a:buClr>
              <a:buFont typeface="System Font Regular"/>
              <a:buChar char="-"/>
              <a:tabLst>
                <a:tab pos="0" algn="l"/>
              </a:tabLst>
            </a:pPr>
            <a:r>
              <a:rPr lang="en-US" sz="3200" dirty="0">
                <a:solidFill>
                  <a:srgbClr val="000000"/>
                </a:solidFill>
              </a:rPr>
              <a:t>Generalizes well to unseen and more difficult real-world data. </a:t>
            </a:r>
            <a:endParaRPr lang="en-US" sz="3200" b="1" dirty="0">
              <a:solidFill>
                <a:srgbClr val="000000"/>
              </a:solidFill>
            </a:endParaRPr>
          </a:p>
          <a:p>
            <a:pPr marL="360" lvl="1" indent="0">
              <a:spcBef>
                <a:spcPts val="641"/>
              </a:spcBef>
              <a:buClr>
                <a:srgbClr val="000000"/>
              </a:buClr>
              <a:buNone/>
              <a:tabLst>
                <a:tab pos="0" algn="l"/>
              </a:tabLst>
            </a:pPr>
            <a:r>
              <a:rPr lang="en-US" sz="3200" b="1" dirty="0">
                <a:solidFill>
                  <a:srgbClr val="000000"/>
                </a:solidFill>
              </a:rPr>
              <a:t>Step three (deblurring): </a:t>
            </a:r>
            <a:r>
              <a:rPr lang="en-US" sz="3200" dirty="0">
                <a:solidFill>
                  <a:srgbClr val="000000"/>
                </a:solidFill>
              </a:rPr>
              <a:t>sharp appearance (</a:t>
            </a:r>
            <a:r>
              <a:rPr lang="en-US" sz="3200" i="1" dirty="0">
                <a:solidFill>
                  <a:srgbClr val="000000"/>
                </a:solidFill>
              </a:rPr>
              <a:t>F,M</a:t>
            </a:r>
            <a:r>
              <a:rPr lang="en-US" sz="3200" dirty="0">
                <a:solidFill>
                  <a:srgbClr val="000000"/>
                </a:solidFill>
              </a:rPr>
              <a:t>) estimation. We propose a novel energy minimization-based deblurring.</a:t>
            </a:r>
          </a:p>
          <a:p>
            <a:pPr marL="360" lvl="1" indent="0">
              <a:spcBef>
                <a:spcPts val="641"/>
              </a:spcBef>
              <a:buClr>
                <a:srgbClr val="000000"/>
              </a:buClr>
              <a:buNone/>
              <a:tabLst>
                <a:tab pos="0" algn="l"/>
              </a:tabLst>
            </a:pPr>
            <a:endParaRPr lang="en-US" sz="3200" dirty="0">
              <a:solidFill>
                <a:srgbClr val="000000"/>
              </a:solidFill>
            </a:endParaRPr>
          </a:p>
          <a:p>
            <a:pPr marL="360" lvl="1" indent="0">
              <a:spcBef>
                <a:spcPts val="641"/>
              </a:spcBef>
              <a:buClr>
                <a:srgbClr val="000000"/>
              </a:buClr>
              <a:buNone/>
              <a:tabLst>
                <a:tab pos="0" algn="l"/>
              </a:tabLst>
            </a:pPr>
            <a:endParaRPr lang="en-US" sz="3200" dirty="0">
              <a:solidFill>
                <a:srgbClr val="000000"/>
              </a:solidFill>
            </a:endParaRPr>
          </a:p>
          <a:p>
            <a:pPr marL="360" lvl="1" indent="0">
              <a:spcBef>
                <a:spcPts val="641"/>
              </a:spcBef>
              <a:buClr>
                <a:srgbClr val="000000"/>
              </a:buClr>
              <a:buNone/>
              <a:tabLst>
                <a:tab pos="0" algn="l"/>
              </a:tabLst>
            </a:pPr>
            <a:r>
              <a:rPr lang="en-US" sz="3200" dirty="0" err="1">
                <a:solidFill>
                  <a:srgbClr val="000000"/>
                </a:solidFill>
              </a:rPr>
              <a:t>FMODetect</a:t>
            </a:r>
            <a:r>
              <a:rPr lang="en-US" sz="3200" dirty="0">
                <a:solidFill>
                  <a:srgbClr val="000000"/>
                </a:solidFill>
              </a:rPr>
              <a:t> steps one and two:</a:t>
            </a:r>
            <a:endParaRPr lang="en-US" sz="3200" dirty="0">
              <a:solidFill>
                <a:srgbClr val="000000"/>
              </a:solidFill>
              <a:latin typeface="Arial"/>
              <a:ea typeface="Arial"/>
              <a:cs typeface="Arial"/>
              <a:sym typeface="Aria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latin typeface="Arial"/>
              <a:ea typeface="Arial"/>
              <a:cs typeface="Arial"/>
              <a:sym typeface="Aria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latin typeface="Arial"/>
              <a:ea typeface="Arial"/>
              <a:cs typeface="Arial"/>
              <a:sym typeface="Aria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latin typeface="Arial"/>
              <a:ea typeface="Arial"/>
              <a:cs typeface="Arial"/>
              <a:sym typeface="Arial"/>
            </a:endParaRPr>
          </a:p>
          <a:p>
            <a:pPr marL="565200" lvl="1" indent="-564840">
              <a:spcBef>
                <a:spcPts val="641"/>
              </a:spcBef>
              <a:buClr>
                <a:srgbClr val="000000"/>
              </a:buClr>
              <a:buFont typeface="System Font Regular"/>
              <a:buChar char="-"/>
              <a:tabLst>
                <a:tab pos="0" algn="l"/>
              </a:tabLst>
            </a:pPr>
            <a:endParaRPr lang="en-US" sz="3200" dirty="0">
              <a:solidFill>
                <a:srgbClr val="000000"/>
              </a:solidFill>
            </a:endParaRPr>
          </a:p>
          <a:p>
            <a:pPr marL="565200" lvl="1" indent="-564840">
              <a:spcBef>
                <a:spcPts val="641"/>
              </a:spcBef>
              <a:buClr>
                <a:srgbClr val="000000"/>
              </a:buClr>
              <a:buFont typeface="System Font Regular"/>
              <a:buChar char="-"/>
              <a:tabLst>
                <a:tab pos="0" algn="l"/>
              </a:tabLst>
            </a:pPr>
            <a:r>
              <a:rPr lang="en-US" sz="3200" dirty="0">
                <a:solidFill>
                  <a:srgbClr val="000000"/>
                </a:solidFill>
              </a:rPr>
              <a:t>Trajectories are overlaid on the input image.</a:t>
            </a:r>
          </a:p>
          <a:p>
            <a:pPr marL="565200" lvl="1" indent="-564840">
              <a:spcBef>
                <a:spcPts val="641"/>
              </a:spcBef>
              <a:buClr>
                <a:srgbClr val="000000"/>
              </a:buClr>
              <a:buFont typeface="System Font Regular"/>
              <a:buChar char="-"/>
              <a:tabLst>
                <a:tab pos="0" algn="l"/>
              </a:tabLst>
            </a:pPr>
            <a:r>
              <a:rPr lang="en-US" sz="3200" dirty="0">
                <a:solidFill>
                  <a:srgbClr val="000000"/>
                </a:solidFill>
                <a:latin typeface="Arial"/>
                <a:ea typeface="Arial"/>
                <a:cs typeface="Arial"/>
                <a:sym typeface="Arial"/>
              </a:rPr>
              <a:t>False positives in TDF are usually rejected by the decision decoder.</a:t>
            </a:r>
          </a:p>
        </p:txBody>
      </p:sp>
      <p:sp>
        <p:nvSpPr>
          <p:cNvPr id="88" name="Google Shape;88;p13"/>
          <p:cNvSpPr txBox="1">
            <a:spLocks noGrp="1"/>
          </p:cNvSpPr>
          <p:nvPr>
            <p:ph type="body" idx="3"/>
          </p:nvPr>
        </p:nvSpPr>
        <p:spPr>
          <a:xfrm>
            <a:off x="29421138" y="3895129"/>
            <a:ext cx="13416000" cy="15165311"/>
          </a:xfrm>
          <a:prstGeom prst="rect">
            <a:avLst/>
          </a:prstGeom>
          <a:noFill/>
          <a:ln>
            <a:noFill/>
          </a:ln>
        </p:spPr>
        <p:txBody>
          <a:bodyPr spcFirstLastPara="1" wrap="square" lIns="294825" tIns="147400" rIns="294825" bIns="147400" anchor="t" anchorCtr="0">
            <a:normAutofit/>
          </a:bodyPr>
          <a:lstStyle/>
          <a:p>
            <a:pPr marL="565150" lvl="0" indent="-565150" algn="l" rtl="0">
              <a:lnSpc>
                <a:spcPct val="80000"/>
              </a:lnSpc>
              <a:spcBef>
                <a:spcPts val="0"/>
              </a:spcBef>
              <a:spcAft>
                <a:spcPts val="0"/>
              </a:spcAft>
              <a:buClr>
                <a:srgbClr val="0000FF"/>
              </a:buClr>
              <a:buSzPts val="4000"/>
              <a:buNone/>
            </a:pPr>
            <a:r>
              <a:rPr lang="en-US" sz="4000" b="1" dirty="0">
                <a:solidFill>
                  <a:srgbClr val="0000FF"/>
                </a:solidFill>
              </a:rPr>
              <a:t>Experiments</a:t>
            </a:r>
            <a:r>
              <a:rPr lang="en-US" sz="4000" b="1" dirty="0">
                <a:solidFill>
                  <a:srgbClr val="0000FF"/>
                </a:solidFill>
                <a:latin typeface="Arial"/>
                <a:ea typeface="Arial"/>
                <a:cs typeface="Arial"/>
                <a:sym typeface="Arial"/>
              </a:rPr>
              <a:t>:</a:t>
            </a:r>
            <a:endParaRPr dirty="0"/>
          </a:p>
          <a:p>
            <a:pPr marL="360" lvl="1" indent="0">
              <a:spcBef>
                <a:spcPts val="641"/>
              </a:spcBef>
              <a:buClr>
                <a:srgbClr val="000000"/>
              </a:buClr>
              <a:buNone/>
              <a:tabLst>
                <a:tab pos="0" algn="l"/>
              </a:tabLst>
            </a:pPr>
            <a:r>
              <a:rPr lang="en-US" sz="3200" spc="-1" dirty="0">
                <a:solidFill>
                  <a:srgbClr val="000000"/>
                </a:solidFill>
                <a:ea typeface="MS PGothic"/>
              </a:rPr>
              <a:t>Trajectory estimation,	</a:t>
            </a: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compared to previous </a:t>
            </a: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methods such as [</a:t>
            </a:r>
            <a:r>
              <a:rPr lang="en-US" sz="3200" spc="-1" dirty="0" err="1">
                <a:solidFill>
                  <a:srgbClr val="000000"/>
                </a:solidFill>
                <a:latin typeface="Arial" panose="020B0604020202020204" pitchFamily="34" charset="0"/>
                <a:ea typeface="MS PGothic"/>
                <a:cs typeface="Arial" panose="020B0604020202020204" pitchFamily="34" charset="0"/>
              </a:rPr>
              <a:t>TbD</a:t>
            </a:r>
            <a:r>
              <a:rPr lang="en-US" sz="3200" spc="-1" dirty="0">
                <a:solidFill>
                  <a:srgbClr val="000000"/>
                </a:solidFill>
                <a:latin typeface="Arial" panose="020B0604020202020204" pitchFamily="34" charset="0"/>
                <a:ea typeface="MS PGothic"/>
                <a:cs typeface="Arial" panose="020B0604020202020204" pitchFamily="34" charset="0"/>
              </a:rPr>
              <a:t>] </a:t>
            </a: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and [</a:t>
            </a:r>
            <a:r>
              <a:rPr lang="en-US" sz="3200" spc="-1" dirty="0" err="1">
                <a:solidFill>
                  <a:srgbClr val="000000"/>
                </a:solidFill>
                <a:latin typeface="Arial" panose="020B0604020202020204" pitchFamily="34" charset="0"/>
                <a:ea typeface="MS PGothic"/>
                <a:cs typeface="Arial" panose="020B0604020202020204" pitchFamily="34" charset="0"/>
              </a:rPr>
              <a:t>TbD</a:t>
            </a:r>
            <a:r>
              <a:rPr lang="en-US" sz="3200" spc="-1" dirty="0">
                <a:solidFill>
                  <a:srgbClr val="000000"/>
                </a:solidFill>
                <a:latin typeface="Arial" panose="020B0604020202020204" pitchFamily="34" charset="0"/>
                <a:ea typeface="MS PGothic"/>
                <a:cs typeface="Arial" panose="020B0604020202020204" pitchFamily="34" charset="0"/>
              </a:rPr>
              <a:t>-NC] and the </a:t>
            </a: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ground truth from the </a:t>
            </a:r>
          </a:p>
          <a:p>
            <a:pPr marL="360" lvl="1" indent="0">
              <a:spcBef>
                <a:spcPts val="641"/>
              </a:spcBef>
              <a:buClr>
                <a:srgbClr val="000000"/>
              </a:buClr>
              <a:buNone/>
              <a:tabLst>
                <a:tab pos="0" algn="l"/>
              </a:tabLst>
            </a:pPr>
            <a:r>
              <a:rPr lang="en-US" sz="3200" spc="-1" dirty="0">
                <a:solidFill>
                  <a:srgbClr val="000000"/>
                </a:solidFill>
                <a:latin typeface="Arial" panose="020B0604020202020204" pitchFamily="34" charset="0"/>
                <a:ea typeface="MS PGothic"/>
                <a:cs typeface="Arial" panose="020B0604020202020204" pitchFamily="34" charset="0"/>
              </a:rPr>
              <a:t>high-speed camera:</a:t>
            </a: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565200" lvl="1" indent="-564840">
              <a:spcBef>
                <a:spcPts val="641"/>
              </a:spcBef>
              <a:buClr>
                <a:srgbClr val="000000"/>
              </a:buClr>
              <a:buFont typeface="Wingdings" charset="2"/>
              <a:buChar char=""/>
              <a:tabLst>
                <a:tab pos="0" algn="l"/>
              </a:tabLst>
            </a:pPr>
            <a:endParaRPr lang="en-CH" sz="3200" dirty="0">
              <a:solidFill>
                <a:srgbClr val="000000"/>
              </a:solidFill>
              <a:latin typeface="Arial"/>
              <a:ea typeface="Arial"/>
              <a:cs typeface="Arial"/>
              <a:sym typeface="Arial"/>
            </a:endParaRPr>
          </a:p>
          <a:p>
            <a:pPr marL="565200" lvl="1" indent="-564840">
              <a:spcBef>
                <a:spcPts val="641"/>
              </a:spcBef>
              <a:buClr>
                <a:srgbClr val="000000"/>
              </a:buClr>
              <a:buFont typeface="Wingdings" charset="2"/>
              <a:buChar char=""/>
              <a:tabLst>
                <a:tab pos="0" algn="l"/>
              </a:tabLst>
            </a:pPr>
            <a:endParaRPr lang="en-CH" sz="3200" dirty="0">
              <a:solidFill>
                <a:srgbClr val="000000"/>
              </a:solidFill>
            </a:endParaRPr>
          </a:p>
          <a:p>
            <a:pPr marL="565200" lvl="1" indent="-564840">
              <a:spcBef>
                <a:spcPts val="641"/>
              </a:spcBef>
              <a:buClr>
                <a:srgbClr val="000000"/>
              </a:buClr>
              <a:buFont typeface="Wingdings" charset="2"/>
              <a:buChar char=""/>
              <a:tabLst>
                <a:tab pos="0" algn="l"/>
              </a:tabLst>
            </a:pPr>
            <a:endParaRPr lang="en-CH" sz="3200" dirty="0">
              <a:solidFill>
                <a:srgbClr val="000000"/>
              </a:solidFill>
              <a:latin typeface="Arial"/>
              <a:ea typeface="Arial"/>
              <a:cs typeface="Arial"/>
              <a:sym typeface="Arial"/>
            </a:endParaRPr>
          </a:p>
          <a:p>
            <a:pPr marL="565200" lvl="1" indent="-564840">
              <a:spcBef>
                <a:spcPts val="641"/>
              </a:spcBef>
              <a:buClr>
                <a:srgbClr val="000000"/>
              </a:buClr>
              <a:buFont typeface="Wingdings" charset="2"/>
              <a:buChar char=""/>
              <a:tabLst>
                <a:tab pos="0" algn="l"/>
              </a:tabLst>
            </a:pPr>
            <a:endParaRPr lang="en-CH" sz="3200" dirty="0">
              <a:solidFill>
                <a:srgbClr val="000000"/>
              </a:solidFill>
            </a:endParaRPr>
          </a:p>
          <a:p>
            <a:pPr marL="360" lvl="1" indent="0">
              <a:spcBef>
                <a:spcPts val="641"/>
              </a:spcBef>
              <a:buClr>
                <a:srgbClr val="000000"/>
              </a:buClr>
              <a:buNone/>
              <a:tabLst>
                <a:tab pos="0" algn="l"/>
              </a:tabLst>
            </a:pPr>
            <a:endParaRPr lang="en-CH" sz="3200" dirty="0">
              <a:solidFill>
                <a:srgbClr val="000000"/>
              </a:solidFill>
            </a:endParaRPr>
          </a:p>
          <a:p>
            <a:pPr marL="360" lvl="1" indent="0">
              <a:spcBef>
                <a:spcPts val="641"/>
              </a:spcBef>
              <a:buClr>
                <a:srgbClr val="000000"/>
              </a:buClr>
              <a:buNone/>
              <a:tabLst>
                <a:tab pos="0" algn="l"/>
              </a:tabLst>
            </a:pPr>
            <a:r>
              <a:rPr lang="en-US" sz="3200" dirty="0">
                <a:solidFill>
                  <a:srgbClr val="000000"/>
                </a:solidFill>
              </a:rPr>
              <a:t>The proposed detection and trajectory estimation method is much faster (runs in real-time) and outperforms the previous methods:</a:t>
            </a:r>
          </a:p>
          <a:p>
            <a:pPr marL="565200" lvl="1" indent="-564840">
              <a:spcBef>
                <a:spcPts val="641"/>
              </a:spcBef>
              <a:buClr>
                <a:srgbClr val="000000"/>
              </a:buClr>
              <a:buFont typeface="Wingdings" charset="2"/>
              <a:buChar char=""/>
              <a:tabLst>
                <a:tab pos="0" algn="l"/>
              </a:tabLst>
            </a:pPr>
            <a:endParaRPr lang="en-US" sz="3200" dirty="0">
              <a:solidFill>
                <a:srgbClr val="000000"/>
              </a:solidFill>
              <a:latin typeface="Arial"/>
              <a:ea typeface="Arial"/>
              <a:cs typeface="Arial"/>
              <a:sym typeface="Arial"/>
            </a:endParaRPr>
          </a:p>
          <a:p>
            <a:pPr marL="565200" lvl="1" indent="-564840">
              <a:spcBef>
                <a:spcPts val="641"/>
              </a:spcBef>
              <a:buClr>
                <a:srgbClr val="000000"/>
              </a:buClr>
              <a:buFont typeface="Wingdings" charset="2"/>
              <a:buChar char=""/>
              <a:tabLst>
                <a:tab pos="0" algn="l"/>
              </a:tabLst>
            </a:pPr>
            <a:endParaRPr lang="en-US" sz="3200" dirty="0">
              <a:solidFill>
                <a:srgbClr val="000000"/>
              </a:solidFill>
            </a:endParaRPr>
          </a:p>
          <a:p>
            <a:pPr marL="360" lvl="1" indent="0">
              <a:spcBef>
                <a:spcPts val="641"/>
              </a:spcBef>
              <a:buClr>
                <a:srgbClr val="000000"/>
              </a:buClr>
              <a:buNone/>
              <a:tabLst>
                <a:tab pos="0" algn="l"/>
              </a:tabLst>
            </a:pPr>
            <a:endParaRPr lang="en-US" sz="3200" dirty="0">
              <a:solidFill>
                <a:srgbClr val="000000"/>
              </a:solidFill>
            </a:endParaRPr>
          </a:p>
          <a:p>
            <a:pPr marL="360" lvl="1" indent="0">
              <a:spcBef>
                <a:spcPts val="641"/>
              </a:spcBef>
              <a:buClr>
                <a:srgbClr val="000000"/>
              </a:buClr>
              <a:buNone/>
              <a:tabLst>
                <a:tab pos="0" algn="l"/>
              </a:tabLst>
            </a:pPr>
            <a:r>
              <a:rPr lang="en-US" sz="3200" dirty="0">
                <a:solidFill>
                  <a:srgbClr val="000000"/>
                </a:solidFill>
                <a:latin typeface="Arial"/>
                <a:ea typeface="Arial"/>
                <a:cs typeface="Arial"/>
                <a:sym typeface="Arial"/>
              </a:rPr>
              <a:t>In terms of deblurring</a:t>
            </a:r>
            <a:r>
              <a:rPr lang="en-US" sz="3200" dirty="0">
                <a:solidFill>
                  <a:srgbClr val="000000"/>
                </a:solidFill>
              </a:rPr>
              <a:t> quality, the reconstructed object is sharper:</a:t>
            </a:r>
            <a:endParaRPr sz="3200" dirty="0">
              <a:solidFill>
                <a:srgbClr val="000000"/>
              </a:solidFill>
              <a:latin typeface="Arial"/>
              <a:ea typeface="Arial"/>
              <a:cs typeface="Arial"/>
              <a:sym typeface="Arial"/>
            </a:endParaRPr>
          </a:p>
        </p:txBody>
      </p:sp>
      <p:sp>
        <p:nvSpPr>
          <p:cNvPr id="92" name="Google Shape;92;p13"/>
          <p:cNvSpPr txBox="1"/>
          <p:nvPr/>
        </p:nvSpPr>
        <p:spPr>
          <a:xfrm>
            <a:off x="29598938" y="19452325"/>
            <a:ext cx="13416000" cy="3892864"/>
          </a:xfrm>
          <a:prstGeom prst="rect">
            <a:avLst/>
          </a:prstGeom>
          <a:noFill/>
          <a:ln>
            <a:noFill/>
          </a:ln>
        </p:spPr>
        <p:txBody>
          <a:bodyPr spcFirstLastPara="1" wrap="square" lIns="294825" tIns="147400" rIns="294825" bIns="147400" anchor="t" anchorCtr="0">
            <a:normAutofit/>
          </a:bodyPr>
          <a:lstStyle/>
          <a:p>
            <a:pPr marL="565150" marR="0" lvl="0" indent="-565150" algn="l" rtl="0">
              <a:lnSpc>
                <a:spcPct val="80000"/>
              </a:lnSpc>
              <a:spcBef>
                <a:spcPts val="0"/>
              </a:spcBef>
              <a:spcAft>
                <a:spcPts val="0"/>
              </a:spcAft>
              <a:buClr>
                <a:srgbClr val="0000FF"/>
              </a:buClr>
              <a:buSzPts val="4000"/>
              <a:buFont typeface="Arial"/>
              <a:buNone/>
            </a:pPr>
            <a:r>
              <a:rPr lang="en-US" sz="4000" b="1" i="0" u="none" strike="noStrike" cap="none" dirty="0">
                <a:solidFill>
                  <a:srgbClr val="0000FF"/>
                </a:solidFill>
                <a:latin typeface="Arial"/>
                <a:ea typeface="Arial"/>
                <a:cs typeface="Arial"/>
                <a:sym typeface="Arial"/>
              </a:rPr>
              <a:t>Conclusion:</a:t>
            </a:r>
            <a:endParaRPr dirty="0"/>
          </a:p>
          <a:p>
            <a:pPr marL="565150" lvl="0" indent="-565150">
              <a:lnSpc>
                <a:spcPct val="80000"/>
              </a:lnSpc>
              <a:buClr>
                <a:srgbClr val="0000FF"/>
              </a:buClr>
              <a:buSzPts val="4000"/>
            </a:pPr>
            <a:endParaRPr lang="en-GB" dirty="0"/>
          </a:p>
          <a:p>
            <a:pPr marL="565200" lvl="1" indent="-564840">
              <a:spcBef>
                <a:spcPts val="641"/>
              </a:spcBef>
              <a:buFont typeface="System Font Regular"/>
              <a:buChar char="-"/>
              <a:tabLst>
                <a:tab pos="0" algn="l"/>
              </a:tabLst>
            </a:pPr>
            <a:r>
              <a:rPr lang="en-US" sz="3200" spc="-1" dirty="0">
                <a:latin typeface="Arial" panose="020B0604020202020204" pitchFamily="34" charset="0"/>
                <a:ea typeface="MS PGothic"/>
                <a:cs typeface="Arial" panose="020B0604020202020204" pitchFamily="34" charset="0"/>
              </a:rPr>
              <a:t>The first </a:t>
            </a:r>
            <a:r>
              <a:rPr lang="en-US" sz="3200" b="1" spc="-1" dirty="0">
                <a:latin typeface="Arial" panose="020B0604020202020204" pitchFamily="34" charset="0"/>
                <a:ea typeface="MS PGothic"/>
                <a:cs typeface="Arial" panose="020B0604020202020204" pitchFamily="34" charset="0"/>
              </a:rPr>
              <a:t>learning-based</a:t>
            </a:r>
            <a:r>
              <a:rPr lang="en-US" sz="3200" spc="-1" dirty="0">
                <a:latin typeface="Arial" panose="020B0604020202020204" pitchFamily="34" charset="0"/>
                <a:ea typeface="MS PGothic"/>
                <a:cs typeface="Arial" panose="020B0604020202020204" pitchFamily="34" charset="0"/>
              </a:rPr>
              <a:t>, </a:t>
            </a:r>
            <a:r>
              <a:rPr lang="en-US" sz="3200" b="1" spc="-1" dirty="0">
                <a:latin typeface="Arial" panose="020B0604020202020204" pitchFamily="34" charset="0"/>
                <a:ea typeface="MS PGothic"/>
                <a:cs typeface="Arial" panose="020B0604020202020204" pitchFamily="34" charset="0"/>
              </a:rPr>
              <a:t>real-time, </a:t>
            </a:r>
            <a:r>
              <a:rPr lang="en-US" sz="3200" spc="-1" dirty="0">
                <a:latin typeface="Arial" panose="020B0604020202020204" pitchFamily="34" charset="0"/>
                <a:ea typeface="MS PGothic"/>
                <a:cs typeface="Arial" panose="020B0604020202020204" pitchFamily="34" charset="0"/>
              </a:rPr>
              <a:t>approach for FMO detection.</a:t>
            </a:r>
          </a:p>
          <a:p>
            <a:pPr marL="565200" lvl="1" indent="-564840">
              <a:spcBef>
                <a:spcPts val="641"/>
              </a:spcBef>
              <a:buFont typeface="System Font Regular"/>
              <a:buChar char="-"/>
              <a:tabLst>
                <a:tab pos="0" algn="l"/>
              </a:tabLst>
            </a:pPr>
            <a:r>
              <a:rPr lang="en-GB" sz="3200" spc="-1" dirty="0">
                <a:latin typeface="Arial" panose="020B0604020202020204" pitchFamily="34" charset="0"/>
                <a:cs typeface="Arial" panose="020B0604020202020204" pitchFamily="34" charset="0"/>
              </a:rPr>
              <a:t>Compared to the previous methods, </a:t>
            </a:r>
            <a:r>
              <a:rPr lang="en-GB" sz="3200" spc="-1" dirty="0" err="1">
                <a:latin typeface="Arial" panose="020B0604020202020204" pitchFamily="34" charset="0"/>
                <a:cs typeface="Arial" panose="020B0604020202020204" pitchFamily="34" charset="0"/>
              </a:rPr>
              <a:t>FMODetect</a:t>
            </a:r>
            <a:r>
              <a:rPr lang="en-GB" sz="3200" spc="-1" dirty="0">
                <a:latin typeface="Arial" panose="020B0604020202020204" pitchFamily="34" charset="0"/>
                <a:cs typeface="Arial" panose="020B0604020202020204" pitchFamily="34" charset="0"/>
              </a:rPr>
              <a:t> is </a:t>
            </a:r>
            <a:r>
              <a:rPr lang="en-GB" sz="3200" b="1" spc="-1" dirty="0">
                <a:latin typeface="Arial" panose="020B0604020202020204" pitchFamily="34" charset="0"/>
                <a:cs typeface="Arial" panose="020B0604020202020204" pitchFamily="34" charset="0"/>
              </a:rPr>
              <a:t>simpler</a:t>
            </a:r>
            <a:r>
              <a:rPr lang="en-GB" sz="3200" spc="-1" dirty="0">
                <a:latin typeface="Arial" panose="020B0604020202020204" pitchFamily="34" charset="0"/>
                <a:cs typeface="Arial" panose="020B0604020202020204" pitchFamily="34" charset="0"/>
              </a:rPr>
              <a:t>, does not require extensive </a:t>
            </a:r>
            <a:r>
              <a:rPr lang="en-GB" sz="3200" b="1" spc="-1" dirty="0">
                <a:latin typeface="Arial" panose="020B0604020202020204" pitchFamily="34" charset="0"/>
                <a:cs typeface="Arial" panose="020B0604020202020204" pitchFamily="34" charset="0"/>
              </a:rPr>
              <a:t>parameter tuning</a:t>
            </a:r>
            <a:r>
              <a:rPr lang="en-GB" sz="3200" spc="-1" dirty="0">
                <a:latin typeface="Arial" panose="020B0604020202020204" pitchFamily="34" charset="0"/>
                <a:cs typeface="Arial" panose="020B0604020202020204" pitchFamily="34" charset="0"/>
              </a:rPr>
              <a:t>, and works with the </a:t>
            </a:r>
            <a:r>
              <a:rPr lang="en-GB" sz="3200" b="1" spc="-1" dirty="0">
                <a:latin typeface="Arial" panose="020B0604020202020204" pitchFamily="34" charset="0"/>
                <a:cs typeface="Arial" panose="020B0604020202020204" pitchFamily="34" charset="0"/>
              </a:rPr>
              <a:t>same settings </a:t>
            </a:r>
            <a:r>
              <a:rPr lang="en-GB" sz="3200" spc="-1" dirty="0">
                <a:latin typeface="Arial" panose="020B0604020202020204" pitchFamily="34" charset="0"/>
                <a:cs typeface="Arial" panose="020B0604020202020204" pitchFamily="34" charset="0"/>
              </a:rPr>
              <a:t>for a wide range of scenarios.</a:t>
            </a:r>
          </a:p>
          <a:p>
            <a:pPr marL="565200" lvl="1" indent="-564840">
              <a:spcBef>
                <a:spcPts val="641"/>
              </a:spcBef>
              <a:buFont typeface="System Font Regular"/>
              <a:buChar char="-"/>
              <a:tabLst>
                <a:tab pos="0" algn="l"/>
              </a:tabLst>
            </a:pPr>
            <a:r>
              <a:rPr lang="en-US" sz="3200" spc="-1" dirty="0">
                <a:ea typeface="MS PGothic"/>
              </a:rPr>
              <a:t>Code is on GitHub: </a:t>
            </a:r>
            <a:r>
              <a:rPr lang="en-US" sz="3200" u="sng" spc="-1" dirty="0">
                <a:solidFill>
                  <a:srgbClr val="0000FF"/>
                </a:solidFill>
                <a:ea typeface="MS PGothic"/>
                <a:hlinkClick r:id="rId3"/>
              </a:rPr>
              <a:t>https://github.com/rozumden/</a:t>
            </a:r>
            <a:r>
              <a:rPr lang="en-US" sz="3200" u="sng" spc="-1" dirty="0" err="1">
                <a:solidFill>
                  <a:srgbClr val="0000FF"/>
                </a:solidFill>
                <a:ea typeface="MS PGothic"/>
              </a:rPr>
              <a:t>FMODetect</a:t>
            </a:r>
            <a:endParaRPr lang="en-GB" sz="3200" spc="-1" dirty="0">
              <a:latin typeface="Calibri"/>
              <a:ea typeface="MS PGothic"/>
            </a:endParaRPr>
          </a:p>
          <a:p>
            <a:pPr marL="565150" marR="0" lvl="1" indent="-361950" algn="l" rtl="0">
              <a:spcBef>
                <a:spcPts val="640"/>
              </a:spcBef>
              <a:spcAft>
                <a:spcPts val="0"/>
              </a:spcAft>
              <a:buClr>
                <a:schemeClr val="dk1"/>
              </a:buClr>
              <a:buSzPts val="3200"/>
              <a:buFont typeface="Noto Sans Symbols"/>
              <a:buNone/>
            </a:pPr>
            <a:endParaRPr sz="3200" b="0" i="0" u="none" strike="noStrike" cap="none" dirty="0">
              <a:solidFill>
                <a:srgbClr val="000000"/>
              </a:solidFill>
              <a:latin typeface="Arial"/>
              <a:ea typeface="Arial"/>
              <a:cs typeface="Arial"/>
              <a:sym typeface="Arial"/>
            </a:endParaRPr>
          </a:p>
          <a:p>
            <a:pPr marL="565150" marR="0" lvl="0" indent="-565150" algn="l" rtl="0">
              <a:spcBef>
                <a:spcPts val="580"/>
              </a:spcBef>
              <a:spcAft>
                <a:spcPts val="0"/>
              </a:spcAft>
              <a:buClr>
                <a:schemeClr val="dk1"/>
              </a:buClr>
              <a:buSzPts val="2900"/>
              <a:buFont typeface="Arial"/>
              <a:buNone/>
            </a:pPr>
            <a:endParaRPr sz="2900" b="0" i="0" u="none" strike="noStrike" cap="none" dirty="0">
              <a:solidFill>
                <a:schemeClr val="dk1"/>
              </a:solidFill>
              <a:latin typeface="Arial"/>
              <a:ea typeface="Arial"/>
              <a:cs typeface="Arial"/>
              <a:sym typeface="Arial"/>
            </a:endParaRPr>
          </a:p>
        </p:txBody>
      </p:sp>
      <p:pic>
        <p:nvPicPr>
          <p:cNvPr id="12" name="Picture 17">
            <a:extLst>
              <a:ext uri="{FF2B5EF4-FFF2-40B4-BE49-F238E27FC236}">
                <a16:creationId xmlns:a16="http://schemas.microsoft.com/office/drawing/2014/main" id="{DA06FC28-96E2-354B-9E49-81CF6894DB0F}"/>
              </a:ext>
            </a:extLst>
          </p:cNvPr>
          <p:cNvPicPr/>
          <p:nvPr/>
        </p:nvPicPr>
        <p:blipFill>
          <a:blip r:embed="rId4"/>
          <a:stretch/>
        </p:blipFill>
        <p:spPr>
          <a:xfrm>
            <a:off x="395280" y="178200"/>
            <a:ext cx="1393920" cy="2856960"/>
          </a:xfrm>
          <a:prstGeom prst="rect">
            <a:avLst/>
          </a:prstGeom>
          <a:ln>
            <a:noFill/>
          </a:ln>
        </p:spPr>
      </p:pic>
      <p:pic>
        <p:nvPicPr>
          <p:cNvPr id="13" name="Picture 3">
            <a:extLst>
              <a:ext uri="{FF2B5EF4-FFF2-40B4-BE49-F238E27FC236}">
                <a16:creationId xmlns:a16="http://schemas.microsoft.com/office/drawing/2014/main" id="{6A7A64BC-7AE0-F54F-AA33-6A61BCE5C9D2}"/>
              </a:ext>
            </a:extLst>
          </p:cNvPr>
          <p:cNvPicPr/>
          <p:nvPr/>
        </p:nvPicPr>
        <p:blipFill>
          <a:blip r:embed="rId5"/>
          <a:stretch/>
        </p:blipFill>
        <p:spPr>
          <a:xfrm>
            <a:off x="1578600" y="-115560"/>
            <a:ext cx="5284440" cy="1949760"/>
          </a:xfrm>
          <a:prstGeom prst="rect">
            <a:avLst/>
          </a:prstGeom>
          <a:ln>
            <a:noFill/>
          </a:ln>
        </p:spPr>
      </p:pic>
      <p:pic>
        <p:nvPicPr>
          <p:cNvPr id="14" name="Picture 7">
            <a:extLst>
              <a:ext uri="{FF2B5EF4-FFF2-40B4-BE49-F238E27FC236}">
                <a16:creationId xmlns:a16="http://schemas.microsoft.com/office/drawing/2014/main" id="{837E7528-EE1D-D34D-B241-0622FC4F25FC}"/>
              </a:ext>
            </a:extLst>
          </p:cNvPr>
          <p:cNvPicPr/>
          <p:nvPr/>
        </p:nvPicPr>
        <p:blipFill>
          <a:blip r:embed="rId6"/>
          <a:stretch/>
        </p:blipFill>
        <p:spPr>
          <a:xfrm>
            <a:off x="3142367" y="1682499"/>
            <a:ext cx="1865160" cy="1330920"/>
          </a:xfrm>
          <a:prstGeom prst="rect">
            <a:avLst/>
          </a:prstGeom>
          <a:ln>
            <a:noFill/>
          </a:ln>
        </p:spPr>
      </p:pic>
      <p:pic>
        <p:nvPicPr>
          <p:cNvPr id="15" name="Graphic 22">
            <a:extLst>
              <a:ext uri="{FF2B5EF4-FFF2-40B4-BE49-F238E27FC236}">
                <a16:creationId xmlns:a16="http://schemas.microsoft.com/office/drawing/2014/main" id="{CD9A2876-122F-3947-94C8-BA0547C82C27}"/>
              </a:ext>
            </a:extLst>
          </p:cNvPr>
          <p:cNvPicPr/>
          <p:nvPr/>
        </p:nvPicPr>
        <p:blipFill>
          <a:blip r:embed="rId7"/>
          <a:stretch/>
        </p:blipFill>
        <p:spPr>
          <a:xfrm>
            <a:off x="6863400" y="533160"/>
            <a:ext cx="3573720" cy="762480"/>
          </a:xfrm>
          <a:prstGeom prst="rect">
            <a:avLst/>
          </a:prstGeom>
          <a:ln>
            <a:noFill/>
          </a:ln>
        </p:spPr>
      </p:pic>
      <p:pic>
        <p:nvPicPr>
          <p:cNvPr id="16" name="Picture 15">
            <a:extLst>
              <a:ext uri="{FF2B5EF4-FFF2-40B4-BE49-F238E27FC236}">
                <a16:creationId xmlns:a16="http://schemas.microsoft.com/office/drawing/2014/main" id="{35702DF0-0B56-6540-BADB-819324388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3040" y="1751600"/>
            <a:ext cx="2170270" cy="983340"/>
          </a:xfrm>
          <a:prstGeom prst="rect">
            <a:avLst/>
          </a:prstGeom>
        </p:spPr>
      </p:pic>
      <p:pic>
        <p:nvPicPr>
          <p:cNvPr id="3" name="Picture 2">
            <a:extLst>
              <a:ext uri="{FF2B5EF4-FFF2-40B4-BE49-F238E27FC236}">
                <a16:creationId xmlns:a16="http://schemas.microsoft.com/office/drawing/2014/main" id="{8EF9FD9D-C70A-9D41-8F1F-85728FD6A5CA}"/>
              </a:ext>
            </a:extLst>
          </p:cNvPr>
          <p:cNvPicPr>
            <a:picLocks noChangeAspect="1"/>
          </p:cNvPicPr>
          <p:nvPr/>
        </p:nvPicPr>
        <p:blipFill>
          <a:blip r:embed="rId9"/>
          <a:stretch>
            <a:fillRect/>
          </a:stretch>
        </p:blipFill>
        <p:spPr>
          <a:xfrm>
            <a:off x="41567100" y="22176125"/>
            <a:ext cx="2345386" cy="2345386"/>
          </a:xfrm>
          <a:prstGeom prst="rect">
            <a:avLst/>
          </a:prstGeom>
        </p:spPr>
      </p:pic>
      <p:grpSp>
        <p:nvGrpSpPr>
          <p:cNvPr id="4" name="Group 3">
            <a:extLst>
              <a:ext uri="{FF2B5EF4-FFF2-40B4-BE49-F238E27FC236}">
                <a16:creationId xmlns:a16="http://schemas.microsoft.com/office/drawing/2014/main" id="{50305E55-71C6-0B40-B448-FCCED9260146}"/>
              </a:ext>
            </a:extLst>
          </p:cNvPr>
          <p:cNvGrpSpPr/>
          <p:nvPr/>
        </p:nvGrpSpPr>
        <p:grpSpPr>
          <a:xfrm>
            <a:off x="16381105" y="6099088"/>
            <a:ext cx="10917842" cy="3806745"/>
            <a:chOff x="911214" y="568251"/>
            <a:chExt cx="10917842" cy="3806745"/>
          </a:xfrm>
        </p:grpSpPr>
        <p:sp>
          <p:nvSpPr>
            <p:cNvPr id="69" name="CustomShape 1">
              <a:extLst>
                <a:ext uri="{FF2B5EF4-FFF2-40B4-BE49-F238E27FC236}">
                  <a16:creationId xmlns:a16="http://schemas.microsoft.com/office/drawing/2014/main" id="{DE464D06-794C-B148-B10A-055516DEC2D8}"/>
                </a:ext>
              </a:extLst>
            </p:cNvPr>
            <p:cNvSpPr/>
            <p:nvPr/>
          </p:nvSpPr>
          <p:spPr>
            <a:xfrm>
              <a:off x="2161440" y="1940760"/>
              <a:ext cx="1032480" cy="794880"/>
            </a:xfrm>
            <a:prstGeom prst="bentConnector3">
              <a:avLst>
                <a:gd name="adj1" fmla="val 50000"/>
              </a:avLst>
            </a:pr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sp>
          <p:nvSpPr>
            <p:cNvPr id="70" name="CustomShape 2">
              <a:extLst>
                <a:ext uri="{FF2B5EF4-FFF2-40B4-BE49-F238E27FC236}">
                  <a16:creationId xmlns:a16="http://schemas.microsoft.com/office/drawing/2014/main" id="{4DC12B60-1C91-FC43-AB3C-E7BDA5DBA555}"/>
                </a:ext>
              </a:extLst>
            </p:cNvPr>
            <p:cNvSpPr/>
            <p:nvPr/>
          </p:nvSpPr>
          <p:spPr>
            <a:xfrm flipV="1">
              <a:off x="2161440" y="2743560"/>
              <a:ext cx="515880" cy="779760"/>
            </a:xfrm>
            <a:prstGeom prst="bentConnector2">
              <a:avLst/>
            </a:prstGeom>
            <a:noFill/>
            <a:ln>
              <a:solidFill>
                <a:srgbClr val="3F6EC2"/>
              </a:solidFill>
              <a:round/>
            </a:ln>
          </p:spPr>
          <p:style>
            <a:lnRef idx="1">
              <a:schemeClr val="accent1"/>
            </a:lnRef>
            <a:fillRef idx="0">
              <a:schemeClr val="accent1"/>
            </a:fillRef>
            <a:effectRef idx="0">
              <a:schemeClr val="accent1"/>
            </a:effectRef>
            <a:fontRef idx="minor"/>
          </p:style>
        </p:sp>
        <p:sp>
          <p:nvSpPr>
            <p:cNvPr id="71" name="CustomShape 3">
              <a:extLst>
                <a:ext uri="{FF2B5EF4-FFF2-40B4-BE49-F238E27FC236}">
                  <a16:creationId xmlns:a16="http://schemas.microsoft.com/office/drawing/2014/main" id="{6B1BABE7-2FF7-744A-91A3-125E69F27D7F}"/>
                </a:ext>
              </a:extLst>
            </p:cNvPr>
            <p:cNvSpPr/>
            <p:nvPr/>
          </p:nvSpPr>
          <p:spPr>
            <a:xfrm>
              <a:off x="3194640" y="1499040"/>
              <a:ext cx="199440" cy="2423160"/>
            </a:xfrm>
            <a:prstGeom prst="rect">
              <a:avLst/>
            </a:prstGeom>
            <a:ln>
              <a:round/>
            </a:ln>
          </p:spPr>
          <p:style>
            <a:lnRef idx="2">
              <a:schemeClr val="accent1">
                <a:shade val="50000"/>
              </a:schemeClr>
            </a:lnRef>
            <a:fillRef idx="1">
              <a:schemeClr val="accent1"/>
            </a:fillRef>
            <a:effectRef idx="0">
              <a:schemeClr val="accent1"/>
            </a:effectRef>
            <a:fontRef idx="minor"/>
          </p:style>
          <p:txBody>
            <a:bodyPr/>
            <a:lstStyle/>
            <a:p>
              <a:endParaRPr lang="en-GB" sz="800" dirty="0"/>
            </a:p>
          </p:txBody>
        </p:sp>
        <p:sp>
          <p:nvSpPr>
            <p:cNvPr id="72" name="CustomShape 4">
              <a:extLst>
                <a:ext uri="{FF2B5EF4-FFF2-40B4-BE49-F238E27FC236}">
                  <a16:creationId xmlns:a16="http://schemas.microsoft.com/office/drawing/2014/main" id="{96E06450-0B5D-C345-9DB8-FFC09B9C7BA5}"/>
                </a:ext>
              </a:extLst>
            </p:cNvPr>
            <p:cNvSpPr/>
            <p:nvPr/>
          </p:nvSpPr>
          <p:spPr>
            <a:xfrm>
              <a:off x="3455640" y="1871280"/>
              <a:ext cx="177480" cy="172908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3" name="CustomShape 5">
              <a:extLst>
                <a:ext uri="{FF2B5EF4-FFF2-40B4-BE49-F238E27FC236}">
                  <a16:creationId xmlns:a16="http://schemas.microsoft.com/office/drawing/2014/main" id="{A5F675B0-524C-1448-AF96-507AA3370D12}"/>
                </a:ext>
              </a:extLst>
            </p:cNvPr>
            <p:cNvSpPr/>
            <p:nvPr/>
          </p:nvSpPr>
          <p:spPr>
            <a:xfrm>
              <a:off x="3717000" y="2227680"/>
              <a:ext cx="177480" cy="101664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4" name="CustomShape 6">
              <a:extLst>
                <a:ext uri="{FF2B5EF4-FFF2-40B4-BE49-F238E27FC236}">
                  <a16:creationId xmlns:a16="http://schemas.microsoft.com/office/drawing/2014/main" id="{261ED9E5-A044-7845-A159-E69ED27F06A2}"/>
                </a:ext>
              </a:extLst>
            </p:cNvPr>
            <p:cNvSpPr/>
            <p:nvPr/>
          </p:nvSpPr>
          <p:spPr>
            <a:xfrm>
              <a:off x="3978360" y="2500920"/>
              <a:ext cx="177480" cy="48924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5" name="CustomShape 8">
              <a:extLst>
                <a:ext uri="{FF2B5EF4-FFF2-40B4-BE49-F238E27FC236}">
                  <a16:creationId xmlns:a16="http://schemas.microsoft.com/office/drawing/2014/main" id="{8488E5B2-B0CD-C948-A2B6-962A0E8DBE45}"/>
                </a:ext>
              </a:extLst>
            </p:cNvPr>
            <p:cNvSpPr/>
            <p:nvPr/>
          </p:nvSpPr>
          <p:spPr>
            <a:xfrm>
              <a:off x="5232026" y="1870020"/>
              <a:ext cx="177480" cy="172908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6" name="CustomShape 9">
              <a:extLst>
                <a:ext uri="{FF2B5EF4-FFF2-40B4-BE49-F238E27FC236}">
                  <a16:creationId xmlns:a16="http://schemas.microsoft.com/office/drawing/2014/main" id="{48B831DF-EDFA-8746-AE06-8A93D99098A2}"/>
                </a:ext>
              </a:extLst>
            </p:cNvPr>
            <p:cNvSpPr/>
            <p:nvPr/>
          </p:nvSpPr>
          <p:spPr>
            <a:xfrm>
              <a:off x="4970666" y="2226420"/>
              <a:ext cx="177480" cy="101664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7" name="CustomShape 10">
              <a:extLst>
                <a:ext uri="{FF2B5EF4-FFF2-40B4-BE49-F238E27FC236}">
                  <a16:creationId xmlns:a16="http://schemas.microsoft.com/office/drawing/2014/main" id="{82CEDBE4-B69F-674F-BFCD-65E79C6CB114}"/>
                </a:ext>
              </a:extLst>
            </p:cNvPr>
            <p:cNvSpPr/>
            <p:nvPr/>
          </p:nvSpPr>
          <p:spPr>
            <a:xfrm>
              <a:off x="4709666" y="2494980"/>
              <a:ext cx="177480" cy="48924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8" name="CustomShape 11">
              <a:extLst>
                <a:ext uri="{FF2B5EF4-FFF2-40B4-BE49-F238E27FC236}">
                  <a16:creationId xmlns:a16="http://schemas.microsoft.com/office/drawing/2014/main" id="{0D78E49A-59C9-284E-810F-37AFB34244AD}"/>
                </a:ext>
              </a:extLst>
            </p:cNvPr>
            <p:cNvSpPr/>
            <p:nvPr/>
          </p:nvSpPr>
          <p:spPr>
            <a:xfrm>
              <a:off x="4226339" y="2654745"/>
              <a:ext cx="396522" cy="23598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79" name="CustomShape 16">
              <a:extLst>
                <a:ext uri="{FF2B5EF4-FFF2-40B4-BE49-F238E27FC236}">
                  <a16:creationId xmlns:a16="http://schemas.microsoft.com/office/drawing/2014/main" id="{1E21AF53-3F5A-A94C-BB80-7463DF9CFDCA}"/>
                </a:ext>
              </a:extLst>
            </p:cNvPr>
            <p:cNvSpPr/>
            <p:nvPr/>
          </p:nvSpPr>
          <p:spPr>
            <a:xfrm>
              <a:off x="7419960" y="2262960"/>
              <a:ext cx="282240" cy="360"/>
            </a:xfrm>
            <a:custGeom>
              <a:avLst/>
              <a:gdLst/>
              <a:ahLst/>
              <a:cxnLst/>
              <a:rect l="l" t="t" r="r" b="b"/>
              <a:pathLst>
                <a:path w="21600" h="21600">
                  <a:moveTo>
                    <a:pt x="0" y="0"/>
                  </a:moveTo>
                  <a:lnTo>
                    <a:pt x="21600" y="21600"/>
                  </a:lnTo>
                </a:path>
              </a:pathLst>
            </a:cu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sp>
          <p:nvSpPr>
            <p:cNvPr id="80" name="CustomShape 17">
              <a:extLst>
                <a:ext uri="{FF2B5EF4-FFF2-40B4-BE49-F238E27FC236}">
                  <a16:creationId xmlns:a16="http://schemas.microsoft.com/office/drawing/2014/main" id="{7BF2FD44-EE25-DD49-8C88-B5498C0F8424}"/>
                </a:ext>
              </a:extLst>
            </p:cNvPr>
            <p:cNvSpPr/>
            <p:nvPr/>
          </p:nvSpPr>
          <p:spPr>
            <a:xfrm>
              <a:off x="7419960" y="3284280"/>
              <a:ext cx="282240" cy="360"/>
            </a:xfrm>
            <a:custGeom>
              <a:avLst/>
              <a:gdLst/>
              <a:ahLst/>
              <a:cxnLst/>
              <a:rect l="l" t="t" r="r" b="b"/>
              <a:pathLst>
                <a:path w="21600" h="21600">
                  <a:moveTo>
                    <a:pt x="0" y="0"/>
                  </a:moveTo>
                  <a:lnTo>
                    <a:pt x="21600" y="21600"/>
                  </a:lnTo>
                </a:path>
              </a:pathLst>
            </a:cu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sp>
          <p:nvSpPr>
            <p:cNvPr id="81" name="CustomShape 18">
              <a:extLst>
                <a:ext uri="{FF2B5EF4-FFF2-40B4-BE49-F238E27FC236}">
                  <a16:creationId xmlns:a16="http://schemas.microsoft.com/office/drawing/2014/main" id="{67218E1F-1B97-5544-8CCF-6CA38D797BBD}"/>
                </a:ext>
              </a:extLst>
            </p:cNvPr>
            <p:cNvSpPr/>
            <p:nvPr/>
          </p:nvSpPr>
          <p:spPr>
            <a:xfrm>
              <a:off x="7431840" y="2381760"/>
              <a:ext cx="303120" cy="69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p:txBody>
        </p:sp>
        <p:sp>
          <p:nvSpPr>
            <p:cNvPr id="82" name="CustomShape 19">
              <a:extLst>
                <a:ext uri="{FF2B5EF4-FFF2-40B4-BE49-F238E27FC236}">
                  <a16:creationId xmlns:a16="http://schemas.microsoft.com/office/drawing/2014/main" id="{F83F8E38-A05C-E64D-97A7-EA5DCFFE3A7B}"/>
                </a:ext>
              </a:extLst>
            </p:cNvPr>
            <p:cNvSpPr/>
            <p:nvPr/>
          </p:nvSpPr>
          <p:spPr>
            <a:xfrm>
              <a:off x="2224134" y="1140535"/>
              <a:ext cx="5387760" cy="798120"/>
            </a:xfrm>
            <a:prstGeom prst="curvedDownArrow">
              <a:avLst>
                <a:gd name="adj1" fmla="val 25000"/>
                <a:gd name="adj2" fmla="val 48336"/>
                <a:gd name="adj3" fmla="val 25000"/>
              </a:avLst>
            </a:prstGeom>
            <a:ln>
              <a:round/>
            </a:ln>
          </p:spPr>
          <p:style>
            <a:lnRef idx="2">
              <a:schemeClr val="accent1">
                <a:shade val="50000"/>
              </a:schemeClr>
            </a:lnRef>
            <a:fillRef idx="1">
              <a:schemeClr val="accent1"/>
            </a:fillRef>
            <a:effectRef idx="0">
              <a:schemeClr val="accent1"/>
            </a:effectRef>
            <a:fontRef idx="minor"/>
          </p:style>
        </p:sp>
        <p:sp>
          <p:nvSpPr>
            <p:cNvPr id="83" name="CustomShape 20">
              <a:extLst>
                <a:ext uri="{FF2B5EF4-FFF2-40B4-BE49-F238E27FC236}">
                  <a16:creationId xmlns:a16="http://schemas.microsoft.com/office/drawing/2014/main" id="{91F3EDA5-9446-5047-A02E-461347880776}"/>
                </a:ext>
              </a:extLst>
            </p:cNvPr>
            <p:cNvSpPr/>
            <p:nvPr/>
          </p:nvSpPr>
          <p:spPr>
            <a:xfrm flipV="1">
              <a:off x="2224134" y="3543396"/>
              <a:ext cx="5387760" cy="831600"/>
            </a:xfrm>
            <a:prstGeom prst="curvedDownArrow">
              <a:avLst>
                <a:gd name="adj1" fmla="val 25000"/>
                <a:gd name="adj2" fmla="val 48336"/>
                <a:gd name="adj3" fmla="val 25000"/>
              </a:avLst>
            </a:prstGeom>
            <a:ln>
              <a:round/>
            </a:ln>
          </p:spPr>
          <p:style>
            <a:lnRef idx="2">
              <a:schemeClr val="accent1">
                <a:shade val="50000"/>
              </a:schemeClr>
            </a:lnRef>
            <a:fillRef idx="1">
              <a:schemeClr val="accent1"/>
            </a:fillRef>
            <a:effectRef idx="0">
              <a:schemeClr val="accent1"/>
            </a:effectRef>
            <a:fontRef idx="minor"/>
          </p:style>
        </p:sp>
        <p:sp>
          <p:nvSpPr>
            <p:cNvPr id="84" name="CustomShape 23">
              <a:extLst>
                <a:ext uri="{FF2B5EF4-FFF2-40B4-BE49-F238E27FC236}">
                  <a16:creationId xmlns:a16="http://schemas.microsoft.com/office/drawing/2014/main" id="{3832DCD7-63A1-9541-A3ED-6DBD9A23D7DA}"/>
                </a:ext>
              </a:extLst>
            </p:cNvPr>
            <p:cNvSpPr/>
            <p:nvPr/>
          </p:nvSpPr>
          <p:spPr>
            <a:xfrm>
              <a:off x="9026640" y="2338560"/>
              <a:ext cx="282240" cy="360"/>
            </a:xfrm>
            <a:custGeom>
              <a:avLst/>
              <a:gdLst/>
              <a:ahLst/>
              <a:cxnLst/>
              <a:rect l="l" t="t" r="r" b="b"/>
              <a:pathLst>
                <a:path w="21600" h="21600">
                  <a:moveTo>
                    <a:pt x="0" y="0"/>
                  </a:moveTo>
                  <a:lnTo>
                    <a:pt x="21600" y="21600"/>
                  </a:lnTo>
                </a:path>
              </a:pathLst>
            </a:cu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sp>
          <p:nvSpPr>
            <p:cNvPr id="91" name="CustomShape 26">
              <a:extLst>
                <a:ext uri="{FF2B5EF4-FFF2-40B4-BE49-F238E27FC236}">
                  <a16:creationId xmlns:a16="http://schemas.microsoft.com/office/drawing/2014/main" id="{03711870-E279-4946-8A50-27AD59CF6016}"/>
                </a:ext>
              </a:extLst>
            </p:cNvPr>
            <p:cNvSpPr/>
            <p:nvPr/>
          </p:nvSpPr>
          <p:spPr>
            <a:xfrm>
              <a:off x="9026640" y="3755880"/>
              <a:ext cx="282240" cy="360"/>
            </a:xfrm>
            <a:custGeom>
              <a:avLst/>
              <a:gdLst/>
              <a:ahLst/>
              <a:cxnLst/>
              <a:rect l="l" t="t" r="r" b="b"/>
              <a:pathLst>
                <a:path w="21600" h="21600">
                  <a:moveTo>
                    <a:pt x="0" y="0"/>
                  </a:moveTo>
                  <a:lnTo>
                    <a:pt x="21600" y="21600"/>
                  </a:lnTo>
                </a:path>
              </a:pathLst>
            </a:cu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pic>
          <p:nvPicPr>
            <p:cNvPr id="94" name="Picture 3">
              <a:extLst>
                <a:ext uri="{FF2B5EF4-FFF2-40B4-BE49-F238E27FC236}">
                  <a16:creationId xmlns:a16="http://schemas.microsoft.com/office/drawing/2014/main" id="{8B200FBE-E44C-CB4D-A5DB-78DDB608538E}"/>
                </a:ext>
              </a:extLst>
            </p:cNvPr>
            <p:cNvPicPr/>
            <p:nvPr/>
          </p:nvPicPr>
          <p:blipFill>
            <a:blip r:embed="rId10"/>
            <a:stretch/>
          </p:blipFill>
          <p:spPr>
            <a:xfrm>
              <a:off x="911214" y="3136320"/>
              <a:ext cx="1247400" cy="705600"/>
            </a:xfrm>
            <a:prstGeom prst="rect">
              <a:avLst/>
            </a:prstGeom>
            <a:ln>
              <a:noFill/>
            </a:ln>
            <a:effectLst>
              <a:outerShdw blurRad="292100" dist="139700" dir="2700000" algn="tl" rotWithShape="0">
                <a:srgbClr val="333333">
                  <a:alpha val="65000"/>
                </a:srgbClr>
              </a:outerShdw>
            </a:effectLst>
          </p:spPr>
        </p:pic>
        <p:pic>
          <p:nvPicPr>
            <p:cNvPr id="95" name="Picture 7">
              <a:extLst>
                <a:ext uri="{FF2B5EF4-FFF2-40B4-BE49-F238E27FC236}">
                  <a16:creationId xmlns:a16="http://schemas.microsoft.com/office/drawing/2014/main" id="{E9D3570A-D926-7C43-B063-191C4EAD9EFD}"/>
                </a:ext>
              </a:extLst>
            </p:cNvPr>
            <p:cNvPicPr/>
            <p:nvPr/>
          </p:nvPicPr>
          <p:blipFill>
            <a:blip r:embed="rId11"/>
            <a:stretch/>
          </p:blipFill>
          <p:spPr>
            <a:xfrm>
              <a:off x="920666" y="1599844"/>
              <a:ext cx="1247400" cy="705600"/>
            </a:xfrm>
            <a:prstGeom prst="rect">
              <a:avLst/>
            </a:prstGeom>
            <a:ln>
              <a:noFill/>
            </a:ln>
            <a:effectLst>
              <a:outerShdw blurRad="292100" dist="139700" dir="2700000" algn="tl" rotWithShape="0">
                <a:srgbClr val="333333">
                  <a:alpha val="65000"/>
                </a:srgbClr>
              </a:outerShdw>
            </a:effectLst>
          </p:spPr>
        </p:pic>
        <p:pic>
          <p:nvPicPr>
            <p:cNvPr id="96" name="Picture 25">
              <a:extLst>
                <a:ext uri="{FF2B5EF4-FFF2-40B4-BE49-F238E27FC236}">
                  <a16:creationId xmlns:a16="http://schemas.microsoft.com/office/drawing/2014/main" id="{8E6E8F6F-09C6-9245-B0CF-22B35B41BB09}"/>
                </a:ext>
              </a:extLst>
            </p:cNvPr>
            <p:cNvPicPr/>
            <p:nvPr/>
          </p:nvPicPr>
          <p:blipFill>
            <a:blip r:embed="rId12"/>
            <a:stretch/>
          </p:blipFill>
          <p:spPr>
            <a:xfrm>
              <a:off x="5916546" y="2472384"/>
              <a:ext cx="1152000" cy="651600"/>
            </a:xfrm>
            <a:prstGeom prst="rect">
              <a:avLst/>
            </a:prstGeom>
            <a:ln>
              <a:noFill/>
            </a:ln>
            <a:effectLst>
              <a:outerShdw blurRad="292100" dist="139700" dir="2700000" algn="tl" rotWithShape="0">
                <a:srgbClr val="333333">
                  <a:alpha val="65000"/>
                </a:srgbClr>
              </a:outerShdw>
            </a:effectLst>
          </p:spPr>
        </p:pic>
        <p:pic>
          <p:nvPicPr>
            <p:cNvPr id="97" name="Picture 29">
              <a:extLst>
                <a:ext uri="{FF2B5EF4-FFF2-40B4-BE49-F238E27FC236}">
                  <a16:creationId xmlns:a16="http://schemas.microsoft.com/office/drawing/2014/main" id="{23EA55BB-C033-6E47-8DC1-3E7584F33FCD}"/>
                </a:ext>
              </a:extLst>
            </p:cNvPr>
            <p:cNvPicPr/>
            <p:nvPr/>
          </p:nvPicPr>
          <p:blipFill>
            <a:blip r:embed="rId13"/>
            <a:stretch/>
          </p:blipFill>
          <p:spPr>
            <a:xfrm>
              <a:off x="7838640" y="1759320"/>
              <a:ext cx="508680" cy="508680"/>
            </a:xfrm>
            <a:prstGeom prst="rect">
              <a:avLst/>
            </a:prstGeom>
            <a:ln>
              <a:noFill/>
            </a:ln>
            <a:effectLst>
              <a:outerShdw blurRad="292100" dist="139700" dir="2700000" algn="tl" rotWithShape="0">
                <a:srgbClr val="333333">
                  <a:alpha val="65000"/>
                </a:srgbClr>
              </a:outerShdw>
            </a:effectLst>
          </p:spPr>
        </p:pic>
        <p:pic>
          <p:nvPicPr>
            <p:cNvPr id="98" name="Picture 32">
              <a:extLst>
                <a:ext uri="{FF2B5EF4-FFF2-40B4-BE49-F238E27FC236}">
                  <a16:creationId xmlns:a16="http://schemas.microsoft.com/office/drawing/2014/main" id="{B8B5D096-4E3B-7341-BF94-9E57CF41267D}"/>
                </a:ext>
              </a:extLst>
            </p:cNvPr>
            <p:cNvPicPr/>
            <p:nvPr/>
          </p:nvPicPr>
          <p:blipFill>
            <a:blip r:embed="rId14"/>
            <a:stretch/>
          </p:blipFill>
          <p:spPr>
            <a:xfrm>
              <a:off x="7838640" y="2338560"/>
              <a:ext cx="508680" cy="508680"/>
            </a:xfrm>
            <a:prstGeom prst="rect">
              <a:avLst/>
            </a:prstGeom>
            <a:ln>
              <a:noFill/>
            </a:ln>
            <a:effectLst>
              <a:outerShdw blurRad="292100" dist="139700" dir="2700000" algn="tl" rotWithShape="0">
                <a:srgbClr val="333333">
                  <a:alpha val="65000"/>
                </a:srgbClr>
              </a:outerShdw>
            </a:effectLst>
          </p:spPr>
        </p:pic>
        <p:pic>
          <p:nvPicPr>
            <p:cNvPr id="99" name="Picture 35">
              <a:extLst>
                <a:ext uri="{FF2B5EF4-FFF2-40B4-BE49-F238E27FC236}">
                  <a16:creationId xmlns:a16="http://schemas.microsoft.com/office/drawing/2014/main" id="{EA5A071A-AD4B-2D48-BE6A-BBC9E0523C14}"/>
                </a:ext>
              </a:extLst>
            </p:cNvPr>
            <p:cNvPicPr/>
            <p:nvPr/>
          </p:nvPicPr>
          <p:blipFill>
            <a:blip r:embed="rId15"/>
            <a:stretch/>
          </p:blipFill>
          <p:spPr>
            <a:xfrm>
              <a:off x="8399880" y="2071080"/>
              <a:ext cx="508680" cy="508680"/>
            </a:xfrm>
            <a:prstGeom prst="rect">
              <a:avLst/>
            </a:prstGeom>
            <a:ln>
              <a:noFill/>
            </a:ln>
            <a:effectLst>
              <a:outerShdw blurRad="292100" dist="139700" dir="2700000" algn="tl" rotWithShape="0">
                <a:srgbClr val="333333">
                  <a:alpha val="65000"/>
                </a:srgbClr>
              </a:outerShdw>
            </a:effectLst>
          </p:spPr>
        </p:pic>
        <p:pic>
          <p:nvPicPr>
            <p:cNvPr id="100" name="Picture 39">
              <a:extLst>
                <a:ext uri="{FF2B5EF4-FFF2-40B4-BE49-F238E27FC236}">
                  <a16:creationId xmlns:a16="http://schemas.microsoft.com/office/drawing/2014/main" id="{500344C4-9D93-C843-B815-F278EDC0B08A}"/>
                </a:ext>
              </a:extLst>
            </p:cNvPr>
            <p:cNvPicPr/>
            <p:nvPr/>
          </p:nvPicPr>
          <p:blipFill>
            <a:blip r:embed="rId16"/>
            <a:stretch/>
          </p:blipFill>
          <p:spPr>
            <a:xfrm>
              <a:off x="7841160" y="3767040"/>
              <a:ext cx="508680" cy="508680"/>
            </a:xfrm>
            <a:prstGeom prst="rect">
              <a:avLst/>
            </a:prstGeom>
            <a:ln>
              <a:noFill/>
            </a:ln>
            <a:effectLst>
              <a:outerShdw blurRad="292100" dist="139700" dir="2700000" algn="tl" rotWithShape="0">
                <a:srgbClr val="333333">
                  <a:alpha val="65000"/>
                </a:srgbClr>
              </a:outerShdw>
            </a:effectLst>
          </p:spPr>
        </p:pic>
        <p:pic>
          <p:nvPicPr>
            <p:cNvPr id="101" name="Picture 43">
              <a:extLst>
                <a:ext uri="{FF2B5EF4-FFF2-40B4-BE49-F238E27FC236}">
                  <a16:creationId xmlns:a16="http://schemas.microsoft.com/office/drawing/2014/main" id="{73D5ECA2-8ACF-CF43-81DE-FF9EACC84C45}"/>
                </a:ext>
              </a:extLst>
            </p:cNvPr>
            <p:cNvPicPr/>
            <p:nvPr/>
          </p:nvPicPr>
          <p:blipFill>
            <a:blip r:embed="rId17"/>
            <a:stretch/>
          </p:blipFill>
          <p:spPr>
            <a:xfrm>
              <a:off x="8452440" y="3512160"/>
              <a:ext cx="508680" cy="508680"/>
            </a:xfrm>
            <a:prstGeom prst="rect">
              <a:avLst/>
            </a:prstGeom>
            <a:ln>
              <a:noFill/>
            </a:ln>
            <a:effectLst>
              <a:outerShdw blurRad="292100" dist="139700" dir="2700000" algn="tl" rotWithShape="0">
                <a:srgbClr val="333333">
                  <a:alpha val="65000"/>
                </a:srgbClr>
              </a:outerShdw>
            </a:effectLst>
          </p:spPr>
        </p:pic>
        <p:pic>
          <p:nvPicPr>
            <p:cNvPr id="102" name="Picture 50">
              <a:extLst>
                <a:ext uri="{FF2B5EF4-FFF2-40B4-BE49-F238E27FC236}">
                  <a16:creationId xmlns:a16="http://schemas.microsoft.com/office/drawing/2014/main" id="{CDFF0F1A-58FD-2248-B59A-4889A2EC2E8B}"/>
                </a:ext>
              </a:extLst>
            </p:cNvPr>
            <p:cNvPicPr/>
            <p:nvPr/>
          </p:nvPicPr>
          <p:blipFill>
            <a:blip r:embed="rId18"/>
            <a:stretch/>
          </p:blipFill>
          <p:spPr>
            <a:xfrm>
              <a:off x="7835040" y="3200400"/>
              <a:ext cx="508680" cy="508680"/>
            </a:xfrm>
            <a:prstGeom prst="rect">
              <a:avLst/>
            </a:prstGeom>
            <a:ln>
              <a:noFill/>
            </a:ln>
            <a:effectLst>
              <a:outerShdw blurRad="292100" dist="139700" dir="2700000" algn="tl" rotWithShape="0">
                <a:srgbClr val="333333">
                  <a:alpha val="65000"/>
                </a:srgbClr>
              </a:outerShdw>
            </a:effectLst>
          </p:spPr>
        </p:pic>
        <p:sp>
          <p:nvSpPr>
            <p:cNvPr id="103" name="Rounded Rectangle 102">
              <a:extLst>
                <a:ext uri="{FF2B5EF4-FFF2-40B4-BE49-F238E27FC236}">
                  <a16:creationId xmlns:a16="http://schemas.microsoft.com/office/drawing/2014/main" id="{F46BEBD4-104D-2E4C-9CB9-3D15106BCEEC}"/>
                </a:ext>
              </a:extLst>
            </p:cNvPr>
            <p:cNvSpPr/>
            <p:nvPr/>
          </p:nvSpPr>
          <p:spPr>
            <a:xfrm>
              <a:off x="9489893" y="2227680"/>
              <a:ext cx="2339163" cy="2732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spc="-1" dirty="0">
                  <a:solidFill>
                    <a:srgbClr val="000000"/>
                  </a:solidFill>
                  <a:latin typeface="Calibri" panose="020F0502020204030204" pitchFamily="34" charset="0"/>
                  <a:cs typeface="Calibri" panose="020F0502020204030204" pitchFamily="34" charset="0"/>
                </a:rPr>
                <a:t>Matting &amp; fitting</a:t>
              </a:r>
              <a:r>
                <a:rPr lang="en-US" sz="1600" spc="-1" dirty="0">
                  <a:latin typeface="Calibri" panose="020F0502020204030204" pitchFamily="34" charset="0"/>
                  <a:cs typeface="Calibri" panose="020F0502020204030204" pitchFamily="34" charset="0"/>
                </a:rPr>
                <a:t> </a:t>
              </a:r>
              <a:r>
                <a:rPr lang="en-US" sz="1600" spc="-1" dirty="0">
                  <a:solidFill>
                    <a:srgbClr val="000000"/>
                  </a:solidFill>
                  <a:latin typeface="Calibri" panose="020F0502020204030204" pitchFamily="34" charset="0"/>
                  <a:cs typeface="Calibri" panose="020F0502020204030204" pitchFamily="34" charset="0"/>
                </a:rPr>
                <a:t>network</a:t>
              </a:r>
              <a:endParaRPr lang="en-US" sz="1600" spc="-1" dirty="0">
                <a:latin typeface="Calibri" panose="020F0502020204030204" pitchFamily="34" charset="0"/>
                <a:cs typeface="Calibri" panose="020F0502020204030204" pitchFamily="34" charset="0"/>
              </a:endParaRPr>
            </a:p>
          </p:txBody>
        </p:sp>
        <p:sp>
          <p:nvSpPr>
            <p:cNvPr id="104" name="Rounded Rectangle 103">
              <a:extLst>
                <a:ext uri="{FF2B5EF4-FFF2-40B4-BE49-F238E27FC236}">
                  <a16:creationId xmlns:a16="http://schemas.microsoft.com/office/drawing/2014/main" id="{DE0875DD-A2B7-7C45-A936-7FDF24C429D3}"/>
                </a:ext>
              </a:extLst>
            </p:cNvPr>
            <p:cNvSpPr/>
            <p:nvPr/>
          </p:nvSpPr>
          <p:spPr>
            <a:xfrm>
              <a:off x="9489892" y="3660840"/>
              <a:ext cx="2339163" cy="2732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spc="-1" dirty="0">
                  <a:solidFill>
                    <a:srgbClr val="000000"/>
                  </a:solidFill>
                  <a:latin typeface="Calibri" panose="020F0502020204030204" pitchFamily="34" charset="0"/>
                  <a:cs typeface="Calibri" panose="020F0502020204030204" pitchFamily="34" charset="0"/>
                </a:rPr>
                <a:t>Matting &amp; fitting</a:t>
              </a:r>
              <a:r>
                <a:rPr lang="en-US" sz="1600" spc="-1" dirty="0">
                  <a:latin typeface="Calibri" panose="020F0502020204030204" pitchFamily="34" charset="0"/>
                  <a:cs typeface="Calibri" panose="020F0502020204030204" pitchFamily="34" charset="0"/>
                </a:rPr>
                <a:t> </a:t>
              </a:r>
              <a:r>
                <a:rPr lang="en-US" sz="1600" spc="-1" dirty="0">
                  <a:solidFill>
                    <a:srgbClr val="000000"/>
                  </a:solidFill>
                  <a:latin typeface="Calibri" panose="020F0502020204030204" pitchFamily="34" charset="0"/>
                  <a:cs typeface="Calibri" panose="020F0502020204030204" pitchFamily="34" charset="0"/>
                </a:rPr>
                <a:t>network</a:t>
              </a:r>
              <a:endParaRPr lang="en-US" sz="1600" spc="-1" dirty="0">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11890BC6-2687-5F4A-BA25-7757E22BABFC}"/>
                </a:ext>
              </a:extLst>
            </p:cNvPr>
            <p:cNvSpPr txBox="1"/>
            <p:nvPr/>
          </p:nvSpPr>
          <p:spPr>
            <a:xfrm>
              <a:off x="3105180" y="3885041"/>
              <a:ext cx="439200" cy="246221"/>
            </a:xfrm>
            <a:prstGeom prst="rect">
              <a:avLst/>
            </a:prstGeom>
            <a:noFill/>
          </p:spPr>
          <p:txBody>
            <a:bodyPr wrap="square" rtlCol="0">
              <a:spAutoFit/>
            </a:bodyPr>
            <a:lstStyle/>
            <a:p>
              <a:r>
                <a:rPr lang="en-GB" sz="1000" dirty="0"/>
                <a:t>16</a:t>
              </a:r>
            </a:p>
          </p:txBody>
        </p:sp>
        <p:sp>
          <p:nvSpPr>
            <p:cNvPr id="106" name="CustomShape 3">
              <a:extLst>
                <a:ext uri="{FF2B5EF4-FFF2-40B4-BE49-F238E27FC236}">
                  <a16:creationId xmlns:a16="http://schemas.microsoft.com/office/drawing/2014/main" id="{CE9DA938-8522-964A-BDB1-401DA83B36F7}"/>
                </a:ext>
              </a:extLst>
            </p:cNvPr>
            <p:cNvSpPr/>
            <p:nvPr/>
          </p:nvSpPr>
          <p:spPr>
            <a:xfrm>
              <a:off x="5478840" y="1502820"/>
              <a:ext cx="199440" cy="2423160"/>
            </a:xfrm>
            <a:prstGeom prst="rect">
              <a:avLst/>
            </a:prstGeom>
            <a:ln>
              <a:round/>
            </a:ln>
          </p:spPr>
          <p:style>
            <a:lnRef idx="2">
              <a:schemeClr val="accent1">
                <a:shade val="50000"/>
              </a:schemeClr>
            </a:lnRef>
            <a:fillRef idx="1">
              <a:schemeClr val="accent1"/>
            </a:fillRef>
            <a:effectRef idx="0">
              <a:schemeClr val="accent1"/>
            </a:effectRef>
            <a:fontRef idx="minor"/>
          </p:style>
          <p:txBody>
            <a:bodyPr/>
            <a:lstStyle/>
            <a:p>
              <a:endParaRPr lang="en-GB" sz="800" dirty="0"/>
            </a:p>
          </p:txBody>
        </p:sp>
        <p:sp>
          <p:nvSpPr>
            <p:cNvPr id="107" name="TextBox 106">
              <a:extLst>
                <a:ext uri="{FF2B5EF4-FFF2-40B4-BE49-F238E27FC236}">
                  <a16:creationId xmlns:a16="http://schemas.microsoft.com/office/drawing/2014/main" id="{6185EE39-542C-8746-B41F-4719F55EB833}"/>
                </a:ext>
              </a:extLst>
            </p:cNvPr>
            <p:cNvSpPr txBox="1"/>
            <p:nvPr/>
          </p:nvSpPr>
          <p:spPr>
            <a:xfrm>
              <a:off x="3380600" y="3603958"/>
              <a:ext cx="439200" cy="246221"/>
            </a:xfrm>
            <a:prstGeom prst="rect">
              <a:avLst/>
            </a:prstGeom>
            <a:noFill/>
          </p:spPr>
          <p:txBody>
            <a:bodyPr wrap="square" rtlCol="0">
              <a:spAutoFit/>
            </a:bodyPr>
            <a:lstStyle/>
            <a:p>
              <a:r>
                <a:rPr lang="en-GB" sz="1000" dirty="0"/>
                <a:t>64</a:t>
              </a:r>
            </a:p>
          </p:txBody>
        </p:sp>
        <p:sp>
          <p:nvSpPr>
            <p:cNvPr id="108" name="TextBox 107">
              <a:extLst>
                <a:ext uri="{FF2B5EF4-FFF2-40B4-BE49-F238E27FC236}">
                  <a16:creationId xmlns:a16="http://schemas.microsoft.com/office/drawing/2014/main" id="{D467F684-D369-5248-822B-11EC7DC1132C}"/>
                </a:ext>
              </a:extLst>
            </p:cNvPr>
            <p:cNvSpPr txBox="1"/>
            <p:nvPr/>
          </p:nvSpPr>
          <p:spPr>
            <a:xfrm>
              <a:off x="3591753" y="3217532"/>
              <a:ext cx="439200" cy="246221"/>
            </a:xfrm>
            <a:prstGeom prst="rect">
              <a:avLst/>
            </a:prstGeom>
            <a:noFill/>
          </p:spPr>
          <p:txBody>
            <a:bodyPr wrap="square" rtlCol="0">
              <a:spAutoFit/>
            </a:bodyPr>
            <a:lstStyle/>
            <a:p>
              <a:r>
                <a:rPr lang="en-GB" sz="1000" dirty="0"/>
                <a:t>128</a:t>
              </a:r>
            </a:p>
          </p:txBody>
        </p:sp>
        <p:sp>
          <p:nvSpPr>
            <p:cNvPr id="109" name="TextBox 108">
              <a:extLst>
                <a:ext uri="{FF2B5EF4-FFF2-40B4-BE49-F238E27FC236}">
                  <a16:creationId xmlns:a16="http://schemas.microsoft.com/office/drawing/2014/main" id="{8CBA392B-029D-1A4C-AC63-1BA64BE07CBE}"/>
                </a:ext>
              </a:extLst>
            </p:cNvPr>
            <p:cNvSpPr txBox="1"/>
            <p:nvPr/>
          </p:nvSpPr>
          <p:spPr>
            <a:xfrm>
              <a:off x="3866415" y="2990160"/>
              <a:ext cx="439200" cy="246221"/>
            </a:xfrm>
            <a:prstGeom prst="rect">
              <a:avLst/>
            </a:prstGeom>
            <a:noFill/>
          </p:spPr>
          <p:txBody>
            <a:bodyPr wrap="square" rtlCol="0">
              <a:spAutoFit/>
            </a:bodyPr>
            <a:lstStyle/>
            <a:p>
              <a:r>
                <a:rPr lang="en-GB" sz="1000" dirty="0"/>
                <a:t>256</a:t>
              </a:r>
            </a:p>
          </p:txBody>
        </p:sp>
        <p:sp>
          <p:nvSpPr>
            <p:cNvPr id="110" name="TextBox 109">
              <a:extLst>
                <a:ext uri="{FF2B5EF4-FFF2-40B4-BE49-F238E27FC236}">
                  <a16:creationId xmlns:a16="http://schemas.microsoft.com/office/drawing/2014/main" id="{3EBCDB01-4593-F042-9B07-2C25D1F771EF}"/>
                </a:ext>
              </a:extLst>
            </p:cNvPr>
            <p:cNvSpPr txBox="1"/>
            <p:nvPr/>
          </p:nvSpPr>
          <p:spPr>
            <a:xfrm>
              <a:off x="4197600" y="2864209"/>
              <a:ext cx="439200" cy="246221"/>
            </a:xfrm>
            <a:prstGeom prst="rect">
              <a:avLst/>
            </a:prstGeom>
            <a:noFill/>
          </p:spPr>
          <p:txBody>
            <a:bodyPr wrap="square" rtlCol="0">
              <a:spAutoFit/>
            </a:bodyPr>
            <a:lstStyle/>
            <a:p>
              <a:r>
                <a:rPr lang="en-GB" sz="1000" dirty="0"/>
                <a:t>256</a:t>
              </a:r>
            </a:p>
          </p:txBody>
        </p:sp>
        <p:sp>
          <p:nvSpPr>
            <p:cNvPr id="111" name="TextBox 110">
              <a:extLst>
                <a:ext uri="{FF2B5EF4-FFF2-40B4-BE49-F238E27FC236}">
                  <a16:creationId xmlns:a16="http://schemas.microsoft.com/office/drawing/2014/main" id="{9095D87C-E859-D34E-8832-2AD1C64D9007}"/>
                </a:ext>
              </a:extLst>
            </p:cNvPr>
            <p:cNvSpPr txBox="1"/>
            <p:nvPr/>
          </p:nvSpPr>
          <p:spPr>
            <a:xfrm>
              <a:off x="4575420" y="2977078"/>
              <a:ext cx="439200" cy="246221"/>
            </a:xfrm>
            <a:prstGeom prst="rect">
              <a:avLst/>
            </a:prstGeom>
            <a:noFill/>
          </p:spPr>
          <p:txBody>
            <a:bodyPr wrap="square" rtlCol="0">
              <a:spAutoFit/>
            </a:bodyPr>
            <a:lstStyle/>
            <a:p>
              <a:r>
                <a:rPr lang="en-GB" sz="1000" dirty="0"/>
                <a:t>128</a:t>
              </a:r>
            </a:p>
          </p:txBody>
        </p:sp>
        <p:sp>
          <p:nvSpPr>
            <p:cNvPr id="112" name="TextBox 111">
              <a:extLst>
                <a:ext uri="{FF2B5EF4-FFF2-40B4-BE49-F238E27FC236}">
                  <a16:creationId xmlns:a16="http://schemas.microsoft.com/office/drawing/2014/main" id="{3CCF8B00-76A9-294B-883C-1C059D30A960}"/>
                </a:ext>
              </a:extLst>
            </p:cNvPr>
            <p:cNvSpPr txBox="1"/>
            <p:nvPr/>
          </p:nvSpPr>
          <p:spPr>
            <a:xfrm>
              <a:off x="4898306" y="3217532"/>
              <a:ext cx="439200" cy="246221"/>
            </a:xfrm>
            <a:prstGeom prst="rect">
              <a:avLst/>
            </a:prstGeom>
            <a:noFill/>
          </p:spPr>
          <p:txBody>
            <a:bodyPr wrap="square" rtlCol="0">
              <a:spAutoFit/>
            </a:bodyPr>
            <a:lstStyle/>
            <a:p>
              <a:r>
                <a:rPr lang="en-GB" sz="1000" dirty="0"/>
                <a:t>64</a:t>
              </a:r>
            </a:p>
          </p:txBody>
        </p:sp>
        <p:sp>
          <p:nvSpPr>
            <p:cNvPr id="113" name="TextBox 112">
              <a:extLst>
                <a:ext uri="{FF2B5EF4-FFF2-40B4-BE49-F238E27FC236}">
                  <a16:creationId xmlns:a16="http://schemas.microsoft.com/office/drawing/2014/main" id="{894FAA47-BCB9-7141-966C-E8AB7B0E18F0}"/>
                </a:ext>
              </a:extLst>
            </p:cNvPr>
            <p:cNvSpPr txBox="1"/>
            <p:nvPr/>
          </p:nvSpPr>
          <p:spPr>
            <a:xfrm>
              <a:off x="5148146" y="3583873"/>
              <a:ext cx="439200" cy="246221"/>
            </a:xfrm>
            <a:prstGeom prst="rect">
              <a:avLst/>
            </a:prstGeom>
            <a:noFill/>
          </p:spPr>
          <p:txBody>
            <a:bodyPr wrap="square" rtlCol="0">
              <a:spAutoFit/>
            </a:bodyPr>
            <a:lstStyle/>
            <a:p>
              <a:r>
                <a:rPr lang="en-GB" sz="1000" dirty="0"/>
                <a:t>32</a:t>
              </a:r>
            </a:p>
          </p:txBody>
        </p:sp>
        <p:sp>
          <p:nvSpPr>
            <p:cNvPr id="114" name="TextBox 113">
              <a:extLst>
                <a:ext uri="{FF2B5EF4-FFF2-40B4-BE49-F238E27FC236}">
                  <a16:creationId xmlns:a16="http://schemas.microsoft.com/office/drawing/2014/main" id="{2AC10146-3B0B-7440-A4F6-18001E3AAA76}"/>
                </a:ext>
              </a:extLst>
            </p:cNvPr>
            <p:cNvSpPr txBox="1"/>
            <p:nvPr/>
          </p:nvSpPr>
          <p:spPr>
            <a:xfrm>
              <a:off x="5415806" y="3882814"/>
              <a:ext cx="439200" cy="246221"/>
            </a:xfrm>
            <a:prstGeom prst="rect">
              <a:avLst/>
            </a:prstGeom>
            <a:noFill/>
          </p:spPr>
          <p:txBody>
            <a:bodyPr wrap="square" rtlCol="0">
              <a:spAutoFit/>
            </a:bodyPr>
            <a:lstStyle/>
            <a:p>
              <a:r>
                <a:rPr lang="en-GB" sz="1000" dirty="0"/>
                <a:t>16</a:t>
              </a:r>
            </a:p>
          </p:txBody>
        </p:sp>
        <p:cxnSp>
          <p:nvCxnSpPr>
            <p:cNvPr id="115" name="Straight Arrow Connector 114">
              <a:extLst>
                <a:ext uri="{FF2B5EF4-FFF2-40B4-BE49-F238E27FC236}">
                  <a16:creationId xmlns:a16="http://schemas.microsoft.com/office/drawing/2014/main" id="{F927D3B9-454D-3942-BD1D-BF1E531F2CFD}"/>
                </a:ext>
              </a:extLst>
            </p:cNvPr>
            <p:cNvCxnSpPr/>
            <p:nvPr/>
          </p:nvCxnSpPr>
          <p:spPr>
            <a:xfrm>
              <a:off x="3431385" y="1639229"/>
              <a:ext cx="20154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966C85B9-9113-984A-9563-F98CAC2C1ADD}"/>
                </a:ext>
              </a:extLst>
            </p:cNvPr>
            <p:cNvCxnSpPr>
              <a:cxnSpLocks/>
            </p:cNvCxnSpPr>
            <p:nvPr/>
          </p:nvCxnSpPr>
          <p:spPr>
            <a:xfrm>
              <a:off x="3717000" y="1991217"/>
              <a:ext cx="14783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A174CD0B-901B-5243-A20A-28330FDBBCBF}"/>
                </a:ext>
              </a:extLst>
            </p:cNvPr>
            <p:cNvCxnSpPr>
              <a:cxnSpLocks/>
            </p:cNvCxnSpPr>
            <p:nvPr/>
          </p:nvCxnSpPr>
          <p:spPr>
            <a:xfrm>
              <a:off x="3958605" y="2351934"/>
              <a:ext cx="9397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26F495DE-156A-3747-9146-4B6C74602FC7}"/>
                </a:ext>
              </a:extLst>
            </p:cNvPr>
            <p:cNvCxnSpPr>
              <a:cxnSpLocks/>
            </p:cNvCxnSpPr>
            <p:nvPr/>
          </p:nvCxnSpPr>
          <p:spPr>
            <a:xfrm flipV="1">
              <a:off x="4196995" y="2537363"/>
              <a:ext cx="45369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9" name="Rounded Rectangle 118">
              <a:extLst>
                <a:ext uri="{FF2B5EF4-FFF2-40B4-BE49-F238E27FC236}">
                  <a16:creationId xmlns:a16="http://schemas.microsoft.com/office/drawing/2014/main" id="{5CC56356-B56F-304D-BDDF-6967199301B8}"/>
                </a:ext>
              </a:extLst>
            </p:cNvPr>
            <p:cNvSpPr/>
            <p:nvPr/>
          </p:nvSpPr>
          <p:spPr>
            <a:xfrm>
              <a:off x="1849196" y="568251"/>
              <a:ext cx="5823582" cy="3459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pc="-1" dirty="0">
                  <a:solidFill>
                    <a:srgbClr val="000000"/>
                  </a:solidFill>
                  <a:latin typeface="Times" pitchFamily="2" charset="0"/>
                  <a:cs typeface="Calibri" panose="020F0502020204030204" pitchFamily="34" charset="0"/>
                </a:rPr>
                <a:t>Detection Network</a:t>
              </a:r>
              <a:endParaRPr lang="en-US" spc="-1" dirty="0">
                <a:latin typeface="Times" pitchFamily="2" charset="0"/>
                <a:cs typeface="Calibri" panose="020F0502020204030204" pitchFamily="34" charset="0"/>
              </a:endParaRPr>
            </a:p>
          </p:txBody>
        </p:sp>
        <p:sp>
          <p:nvSpPr>
            <p:cNvPr id="120" name="CustomShape 16">
              <a:extLst>
                <a:ext uri="{FF2B5EF4-FFF2-40B4-BE49-F238E27FC236}">
                  <a16:creationId xmlns:a16="http://schemas.microsoft.com/office/drawing/2014/main" id="{22D68516-3702-264A-BEAA-6AD2479248E7}"/>
                </a:ext>
              </a:extLst>
            </p:cNvPr>
            <p:cNvSpPr/>
            <p:nvPr/>
          </p:nvSpPr>
          <p:spPr>
            <a:xfrm>
              <a:off x="5572766" y="2772735"/>
              <a:ext cx="282240" cy="360"/>
            </a:xfrm>
            <a:custGeom>
              <a:avLst/>
              <a:gdLst/>
              <a:ahLst/>
              <a:cxnLst/>
              <a:rect l="l" t="t" r="r" b="b"/>
              <a:pathLst>
                <a:path w="21600" h="21600">
                  <a:moveTo>
                    <a:pt x="0" y="0"/>
                  </a:moveTo>
                  <a:lnTo>
                    <a:pt x="21600" y="21600"/>
                  </a:lnTo>
                </a:path>
              </a:pathLst>
            </a:custGeom>
            <a:noFill/>
            <a:ln>
              <a:solidFill>
                <a:srgbClr val="3F6EC2"/>
              </a:solidFill>
              <a:round/>
              <a:tailEnd type="triangle" w="med" len="med"/>
            </a:ln>
          </p:spPr>
          <p:style>
            <a:lnRef idx="1">
              <a:schemeClr val="accent1"/>
            </a:lnRef>
            <a:fillRef idx="0">
              <a:schemeClr val="accent1"/>
            </a:fillRef>
            <a:effectRef idx="0">
              <a:schemeClr val="accent1"/>
            </a:effectRef>
            <a:fontRef idx="minor"/>
          </p:style>
        </p:sp>
        <p:sp>
          <p:nvSpPr>
            <p:cNvPr id="121" name="TextBox 120">
              <a:extLst>
                <a:ext uri="{FF2B5EF4-FFF2-40B4-BE49-F238E27FC236}">
                  <a16:creationId xmlns:a16="http://schemas.microsoft.com/office/drawing/2014/main" id="{975BF5D4-7769-794B-A090-B6608B10B474}"/>
                </a:ext>
              </a:extLst>
            </p:cNvPr>
            <p:cNvSpPr txBox="1"/>
            <p:nvPr/>
          </p:nvSpPr>
          <p:spPr>
            <a:xfrm>
              <a:off x="1222935" y="2401046"/>
              <a:ext cx="699230" cy="338554"/>
            </a:xfrm>
            <a:prstGeom prst="rect">
              <a:avLst/>
            </a:prstGeom>
            <a:noFill/>
          </p:spPr>
          <p:txBody>
            <a:bodyPr wrap="none" rtlCol="0">
              <a:spAutoFit/>
            </a:bodyPr>
            <a:lstStyle/>
            <a:p>
              <a:r>
                <a:rPr lang="en-GB" sz="1600" dirty="0">
                  <a:latin typeface="Times" pitchFamily="2" charset="0"/>
                </a:rPr>
                <a:t>Image</a:t>
              </a:r>
            </a:p>
          </p:txBody>
        </p:sp>
        <p:sp>
          <p:nvSpPr>
            <p:cNvPr id="122" name="TextBox 121">
              <a:extLst>
                <a:ext uri="{FF2B5EF4-FFF2-40B4-BE49-F238E27FC236}">
                  <a16:creationId xmlns:a16="http://schemas.microsoft.com/office/drawing/2014/main" id="{E642AAAC-AF70-2045-8B3E-EC06E022BEEB}"/>
                </a:ext>
              </a:extLst>
            </p:cNvPr>
            <p:cNvSpPr txBox="1"/>
            <p:nvPr/>
          </p:nvSpPr>
          <p:spPr>
            <a:xfrm>
              <a:off x="7102972" y="1952644"/>
              <a:ext cx="782587" cy="338554"/>
            </a:xfrm>
            <a:prstGeom prst="rect">
              <a:avLst/>
            </a:prstGeom>
            <a:noFill/>
          </p:spPr>
          <p:txBody>
            <a:bodyPr wrap="none" rtlCol="0">
              <a:spAutoFit/>
            </a:bodyPr>
            <a:lstStyle/>
            <a:p>
              <a:r>
                <a:rPr lang="en-GB" sz="1600" dirty="0">
                  <a:latin typeface="Times" pitchFamily="2" charset="0"/>
                </a:rPr>
                <a:t>FMO 1</a:t>
              </a:r>
            </a:p>
          </p:txBody>
        </p:sp>
        <p:sp>
          <p:nvSpPr>
            <p:cNvPr id="123" name="TextBox 122">
              <a:extLst>
                <a:ext uri="{FF2B5EF4-FFF2-40B4-BE49-F238E27FC236}">
                  <a16:creationId xmlns:a16="http://schemas.microsoft.com/office/drawing/2014/main" id="{34D2200C-CFB5-1049-BD3A-85E99BED985A}"/>
                </a:ext>
              </a:extLst>
            </p:cNvPr>
            <p:cNvSpPr txBox="1"/>
            <p:nvPr/>
          </p:nvSpPr>
          <p:spPr>
            <a:xfrm>
              <a:off x="7082246" y="2983717"/>
              <a:ext cx="827471" cy="338554"/>
            </a:xfrm>
            <a:prstGeom prst="rect">
              <a:avLst/>
            </a:prstGeom>
            <a:noFill/>
          </p:spPr>
          <p:txBody>
            <a:bodyPr wrap="none" rtlCol="0">
              <a:spAutoFit/>
            </a:bodyPr>
            <a:lstStyle/>
            <a:p>
              <a:r>
                <a:rPr lang="en-GB" sz="1600" dirty="0">
                  <a:latin typeface="Times" pitchFamily="2" charset="0"/>
                </a:rPr>
                <a:t>FMO N</a:t>
              </a:r>
            </a:p>
          </p:txBody>
        </p:sp>
        <p:sp>
          <p:nvSpPr>
            <p:cNvPr id="124" name="TextBox 123">
              <a:extLst>
                <a:ext uri="{FF2B5EF4-FFF2-40B4-BE49-F238E27FC236}">
                  <a16:creationId xmlns:a16="http://schemas.microsoft.com/office/drawing/2014/main" id="{60240A78-EFDA-A74B-8A43-5049D22AA7A7}"/>
                </a:ext>
              </a:extLst>
            </p:cNvPr>
            <p:cNvSpPr txBox="1"/>
            <p:nvPr/>
          </p:nvSpPr>
          <p:spPr>
            <a:xfrm>
              <a:off x="1010949" y="3959758"/>
              <a:ext cx="1188146" cy="338554"/>
            </a:xfrm>
            <a:prstGeom prst="rect">
              <a:avLst/>
            </a:prstGeom>
            <a:noFill/>
          </p:spPr>
          <p:txBody>
            <a:bodyPr wrap="none" rtlCol="0">
              <a:spAutoFit/>
            </a:bodyPr>
            <a:lstStyle/>
            <a:p>
              <a:r>
                <a:rPr lang="en-GB" sz="1600" dirty="0">
                  <a:latin typeface="Times" pitchFamily="2" charset="0"/>
                </a:rPr>
                <a:t>Background</a:t>
              </a:r>
            </a:p>
          </p:txBody>
        </p:sp>
        <p:sp>
          <p:nvSpPr>
            <p:cNvPr id="125" name="TextBox 124">
              <a:extLst>
                <a:ext uri="{FF2B5EF4-FFF2-40B4-BE49-F238E27FC236}">
                  <a16:creationId xmlns:a16="http://schemas.microsoft.com/office/drawing/2014/main" id="{7CD607F3-54FA-C84F-A96E-B1DCE9294165}"/>
                </a:ext>
              </a:extLst>
            </p:cNvPr>
            <p:cNvSpPr txBox="1"/>
            <p:nvPr/>
          </p:nvSpPr>
          <p:spPr>
            <a:xfrm>
              <a:off x="5988372" y="1888959"/>
              <a:ext cx="1143262" cy="584775"/>
            </a:xfrm>
            <a:prstGeom prst="rect">
              <a:avLst/>
            </a:prstGeom>
            <a:noFill/>
          </p:spPr>
          <p:txBody>
            <a:bodyPr wrap="none" rtlCol="0">
              <a:spAutoFit/>
            </a:bodyPr>
            <a:lstStyle/>
            <a:p>
              <a:r>
                <a:rPr lang="en-GB" sz="1600" dirty="0">
                  <a:latin typeface="Times" pitchFamily="2" charset="0"/>
                </a:rPr>
                <a:t>Component</a:t>
              </a:r>
            </a:p>
            <a:p>
              <a:r>
                <a:rPr lang="en-GB" sz="1600" dirty="0">
                  <a:latin typeface="Times" pitchFamily="2" charset="0"/>
                </a:rPr>
                <a:t> analysis</a:t>
              </a:r>
            </a:p>
          </p:txBody>
        </p:sp>
        <p:sp>
          <p:nvSpPr>
            <p:cNvPr id="126" name="TextBox 125">
              <a:extLst>
                <a:ext uri="{FF2B5EF4-FFF2-40B4-BE49-F238E27FC236}">
                  <a16:creationId xmlns:a16="http://schemas.microsoft.com/office/drawing/2014/main" id="{E15DB272-590D-7F4E-A454-6BD828200E2C}"/>
                </a:ext>
              </a:extLst>
            </p:cNvPr>
            <p:cNvSpPr txBox="1"/>
            <p:nvPr/>
          </p:nvSpPr>
          <p:spPr>
            <a:xfrm>
              <a:off x="6202391" y="3213736"/>
              <a:ext cx="570990" cy="338554"/>
            </a:xfrm>
            <a:prstGeom prst="rect">
              <a:avLst/>
            </a:prstGeom>
            <a:noFill/>
          </p:spPr>
          <p:txBody>
            <a:bodyPr wrap="none" rtlCol="0">
              <a:spAutoFit/>
            </a:bodyPr>
            <a:lstStyle/>
            <a:p>
              <a:r>
                <a:rPr lang="en-GB" sz="1600" dirty="0">
                  <a:latin typeface="Times" pitchFamily="2" charset="0"/>
                </a:rPr>
                <a:t>TDF</a:t>
              </a:r>
            </a:p>
          </p:txBody>
        </p:sp>
        <p:sp>
          <p:nvSpPr>
            <p:cNvPr id="127" name="CustomShape 18">
              <a:extLst>
                <a:ext uri="{FF2B5EF4-FFF2-40B4-BE49-F238E27FC236}">
                  <a16:creationId xmlns:a16="http://schemas.microsoft.com/office/drawing/2014/main" id="{B66B95C8-CA75-5448-A948-C340686EA484}"/>
                </a:ext>
              </a:extLst>
            </p:cNvPr>
            <p:cNvSpPr/>
            <p:nvPr/>
          </p:nvSpPr>
          <p:spPr>
            <a:xfrm>
              <a:off x="10507913" y="2627518"/>
              <a:ext cx="303120" cy="69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a:p>
              <a:pPr>
                <a:lnSpc>
                  <a:spcPct val="100000"/>
                </a:lnSpc>
              </a:pPr>
              <a:r>
                <a:rPr lang="en-US" sz="1000" b="0" strike="noStrike" spc="-1" dirty="0">
                  <a:solidFill>
                    <a:srgbClr val="000000"/>
                  </a:solidFill>
                  <a:latin typeface="Calibri"/>
                  <a:ea typeface="DejaVu Sans"/>
                </a:rPr>
                <a:t>.</a:t>
              </a:r>
              <a:endParaRPr lang="en-US" sz="1000" b="0" strike="noStrike" spc="-1" dirty="0">
                <a:latin typeface="Arial"/>
              </a:endParaRPr>
            </a:p>
          </p:txBody>
        </p:sp>
      </p:grpSp>
      <p:grpSp>
        <p:nvGrpSpPr>
          <p:cNvPr id="254" name="Group 253">
            <a:extLst>
              <a:ext uri="{FF2B5EF4-FFF2-40B4-BE49-F238E27FC236}">
                <a16:creationId xmlns:a16="http://schemas.microsoft.com/office/drawing/2014/main" id="{E0C92DE9-2DE8-9740-9CB8-2CDC97086F4C}"/>
              </a:ext>
            </a:extLst>
          </p:cNvPr>
          <p:cNvGrpSpPr/>
          <p:nvPr/>
        </p:nvGrpSpPr>
        <p:grpSpPr>
          <a:xfrm>
            <a:off x="16480840" y="11623697"/>
            <a:ext cx="10282235" cy="3587239"/>
            <a:chOff x="723541" y="920322"/>
            <a:chExt cx="10282235" cy="3587239"/>
          </a:xfrm>
        </p:grpSpPr>
        <p:cxnSp>
          <p:nvCxnSpPr>
            <p:cNvPr id="255" name="Straight Arrow Connector 254">
              <a:extLst>
                <a:ext uri="{FF2B5EF4-FFF2-40B4-BE49-F238E27FC236}">
                  <a16:creationId xmlns:a16="http://schemas.microsoft.com/office/drawing/2014/main" id="{B5631D9A-46CC-6244-A58D-CF2149A1C142}"/>
                </a:ext>
              </a:extLst>
            </p:cNvPr>
            <p:cNvCxnSpPr>
              <a:cxnSpLocks/>
            </p:cNvCxnSpPr>
            <p:nvPr/>
          </p:nvCxnSpPr>
          <p:spPr>
            <a:xfrm>
              <a:off x="5122748" y="2619288"/>
              <a:ext cx="3457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6" name="Picture 255" descr="A close up of a plane&#10;&#10;Description automatically generated">
              <a:extLst>
                <a:ext uri="{FF2B5EF4-FFF2-40B4-BE49-F238E27FC236}">
                  <a16:creationId xmlns:a16="http://schemas.microsoft.com/office/drawing/2014/main" id="{3F1688F4-EC03-9E4F-977E-E03A0C29E011}"/>
                </a:ext>
              </a:extLst>
            </p:cNvPr>
            <p:cNvPicPr>
              <a:picLocks noChangeAspect="1"/>
            </p:cNvPicPr>
            <p:nvPr/>
          </p:nvPicPr>
          <p:blipFill>
            <a:blip r:embed="rId16"/>
            <a:stretch>
              <a:fillRect/>
            </a:stretch>
          </p:blipFill>
          <p:spPr>
            <a:xfrm>
              <a:off x="1488443" y="2461781"/>
              <a:ext cx="509234" cy="509234"/>
            </a:xfrm>
            <a:prstGeom prst="rect">
              <a:avLst/>
            </a:prstGeom>
            <a:ln>
              <a:noFill/>
            </a:ln>
            <a:effectLst>
              <a:outerShdw blurRad="292100" dist="139700" dir="2700000" algn="tl" rotWithShape="0">
                <a:srgbClr val="333333">
                  <a:alpha val="65000"/>
                </a:srgbClr>
              </a:outerShdw>
            </a:effectLst>
          </p:spPr>
        </p:pic>
        <p:pic>
          <p:nvPicPr>
            <p:cNvPr id="257" name="Picture 256" descr="A close up of a blur&#10;&#10;Description automatically generated">
              <a:extLst>
                <a:ext uri="{FF2B5EF4-FFF2-40B4-BE49-F238E27FC236}">
                  <a16:creationId xmlns:a16="http://schemas.microsoft.com/office/drawing/2014/main" id="{5B7E16D5-CEB6-1C44-8F98-DD9ABF324981}"/>
                </a:ext>
              </a:extLst>
            </p:cNvPr>
            <p:cNvPicPr>
              <a:picLocks noChangeAspect="1"/>
            </p:cNvPicPr>
            <p:nvPr/>
          </p:nvPicPr>
          <p:blipFill>
            <a:blip r:embed="rId17"/>
            <a:stretch>
              <a:fillRect/>
            </a:stretch>
          </p:blipFill>
          <p:spPr>
            <a:xfrm>
              <a:off x="1481039" y="3043575"/>
              <a:ext cx="509234" cy="509234"/>
            </a:xfrm>
            <a:prstGeom prst="rect">
              <a:avLst/>
            </a:prstGeom>
            <a:ln>
              <a:noFill/>
            </a:ln>
            <a:effectLst>
              <a:outerShdw blurRad="292100" dist="139700" dir="2700000" algn="tl" rotWithShape="0">
                <a:srgbClr val="333333">
                  <a:alpha val="65000"/>
                </a:srgbClr>
              </a:outerShdw>
            </a:effectLst>
          </p:spPr>
        </p:pic>
        <p:pic>
          <p:nvPicPr>
            <p:cNvPr id="258" name="Picture 257" descr="A picture containing red, sitting, plane, large&#10;&#10;Description automatically generated">
              <a:extLst>
                <a:ext uri="{FF2B5EF4-FFF2-40B4-BE49-F238E27FC236}">
                  <a16:creationId xmlns:a16="http://schemas.microsoft.com/office/drawing/2014/main" id="{704994CA-2722-5A4F-8DBC-08865B21DA6E}"/>
                </a:ext>
              </a:extLst>
            </p:cNvPr>
            <p:cNvPicPr>
              <a:picLocks noChangeAspect="1"/>
            </p:cNvPicPr>
            <p:nvPr/>
          </p:nvPicPr>
          <p:blipFill>
            <a:blip r:embed="rId18"/>
            <a:stretch>
              <a:fillRect/>
            </a:stretch>
          </p:blipFill>
          <p:spPr>
            <a:xfrm>
              <a:off x="1482406" y="1895362"/>
              <a:ext cx="509234" cy="509234"/>
            </a:xfrm>
            <a:prstGeom prst="rect">
              <a:avLst/>
            </a:prstGeom>
            <a:ln>
              <a:noFill/>
            </a:ln>
            <a:effectLst>
              <a:outerShdw blurRad="292100" dist="139700" dir="2700000" algn="tl" rotWithShape="0">
                <a:srgbClr val="333333">
                  <a:alpha val="65000"/>
                </a:srgbClr>
              </a:outerShdw>
            </a:effectLst>
          </p:spPr>
        </p:pic>
        <p:sp>
          <p:nvSpPr>
            <p:cNvPr id="259" name="Right Brace 258">
              <a:extLst>
                <a:ext uri="{FF2B5EF4-FFF2-40B4-BE49-F238E27FC236}">
                  <a16:creationId xmlns:a16="http://schemas.microsoft.com/office/drawing/2014/main" id="{3FA97F69-FAFE-CF4A-A38A-732B71CCF60B}"/>
                </a:ext>
              </a:extLst>
            </p:cNvPr>
            <p:cNvSpPr/>
            <p:nvPr/>
          </p:nvSpPr>
          <p:spPr>
            <a:xfrm>
              <a:off x="2070919" y="1895362"/>
              <a:ext cx="178129" cy="1657447"/>
            </a:xfrm>
            <a:prstGeom prst="rightBrace">
              <a:avLst>
                <a:gd name="adj1" fmla="val 8333"/>
                <a:gd name="adj2" fmla="val 506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pitchFamily="2" charset="0"/>
              </a:endParaRPr>
            </a:p>
          </p:txBody>
        </p:sp>
        <p:cxnSp>
          <p:nvCxnSpPr>
            <p:cNvPr id="260" name="Straight Arrow Connector 259">
              <a:extLst>
                <a:ext uri="{FF2B5EF4-FFF2-40B4-BE49-F238E27FC236}">
                  <a16:creationId xmlns:a16="http://schemas.microsoft.com/office/drawing/2014/main" id="{B1362667-AC65-AD4A-8EAC-87F60A4C69A6}"/>
                </a:ext>
              </a:extLst>
            </p:cNvPr>
            <p:cNvCxnSpPr>
              <a:cxnSpLocks/>
            </p:cNvCxnSpPr>
            <p:nvPr/>
          </p:nvCxnSpPr>
          <p:spPr>
            <a:xfrm>
              <a:off x="2236836" y="2736273"/>
              <a:ext cx="275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1" name="Picture 260" descr="A picture containing light&#10;&#10;Description automatically generated">
              <a:extLst>
                <a:ext uri="{FF2B5EF4-FFF2-40B4-BE49-F238E27FC236}">
                  <a16:creationId xmlns:a16="http://schemas.microsoft.com/office/drawing/2014/main" id="{F942D35B-CFB2-484A-B32B-EAC191C90CDB}"/>
                </a:ext>
              </a:extLst>
            </p:cNvPr>
            <p:cNvPicPr>
              <a:picLocks noChangeAspect="1"/>
            </p:cNvPicPr>
            <p:nvPr/>
          </p:nvPicPr>
          <p:blipFill>
            <a:blip r:embed="rId19"/>
            <a:stretch>
              <a:fillRect/>
            </a:stretch>
          </p:blipFill>
          <p:spPr>
            <a:xfrm>
              <a:off x="6090839" y="2380783"/>
              <a:ext cx="509234" cy="509234"/>
            </a:xfrm>
            <a:prstGeom prst="rect">
              <a:avLst/>
            </a:prstGeom>
            <a:ln>
              <a:noFill/>
            </a:ln>
            <a:effectLst>
              <a:outerShdw blurRad="292100" dist="139700" dir="2700000" algn="tl" rotWithShape="0">
                <a:srgbClr val="333333">
                  <a:alpha val="65000"/>
                </a:srgbClr>
              </a:outerShdw>
            </a:effectLst>
          </p:spPr>
        </p:pic>
        <p:pic>
          <p:nvPicPr>
            <p:cNvPr id="262" name="Picture 261" descr="A picture containing light&#10;&#10;Description automatically generated">
              <a:extLst>
                <a:ext uri="{FF2B5EF4-FFF2-40B4-BE49-F238E27FC236}">
                  <a16:creationId xmlns:a16="http://schemas.microsoft.com/office/drawing/2014/main" id="{11A5E9B6-7F97-F74D-8E51-E976E9671162}"/>
                </a:ext>
              </a:extLst>
            </p:cNvPr>
            <p:cNvPicPr>
              <a:picLocks noChangeAspect="1"/>
            </p:cNvPicPr>
            <p:nvPr/>
          </p:nvPicPr>
          <p:blipFill>
            <a:blip r:embed="rId20"/>
            <a:stretch>
              <a:fillRect/>
            </a:stretch>
          </p:blipFill>
          <p:spPr>
            <a:xfrm>
              <a:off x="5526555" y="2381959"/>
              <a:ext cx="509234" cy="509234"/>
            </a:xfrm>
            <a:prstGeom prst="rect">
              <a:avLst/>
            </a:prstGeom>
            <a:ln>
              <a:noFill/>
            </a:ln>
            <a:effectLst>
              <a:outerShdw blurRad="292100" dist="139700" dir="2700000" algn="tl" rotWithShape="0">
                <a:srgbClr val="333333">
                  <a:alpha val="65000"/>
                </a:srgbClr>
              </a:outerShdw>
            </a:effectLst>
          </p:spPr>
        </p:pic>
        <p:sp>
          <p:nvSpPr>
            <p:cNvPr id="263" name="TextBox 262">
              <a:extLst>
                <a:ext uri="{FF2B5EF4-FFF2-40B4-BE49-F238E27FC236}">
                  <a16:creationId xmlns:a16="http://schemas.microsoft.com/office/drawing/2014/main" id="{DB5E2815-C2A9-614F-91A0-D696A4322D9F}"/>
                </a:ext>
              </a:extLst>
            </p:cNvPr>
            <p:cNvSpPr txBox="1"/>
            <p:nvPr/>
          </p:nvSpPr>
          <p:spPr>
            <a:xfrm>
              <a:off x="5045935" y="1342029"/>
              <a:ext cx="1082348" cy="584775"/>
            </a:xfrm>
            <a:prstGeom prst="rect">
              <a:avLst/>
            </a:prstGeom>
            <a:noFill/>
          </p:spPr>
          <p:txBody>
            <a:bodyPr wrap="square" rtlCol="0">
              <a:spAutoFit/>
            </a:bodyPr>
            <a:lstStyle/>
            <a:p>
              <a:r>
                <a:rPr lang="en-GB" sz="1600" dirty="0">
                  <a:latin typeface="Times" pitchFamily="2" charset="0"/>
                </a:rPr>
                <a:t>Matting decoder</a:t>
              </a:r>
            </a:p>
          </p:txBody>
        </p:sp>
        <p:sp>
          <p:nvSpPr>
            <p:cNvPr id="264" name="Rectangle 263">
              <a:extLst>
                <a:ext uri="{FF2B5EF4-FFF2-40B4-BE49-F238E27FC236}">
                  <a16:creationId xmlns:a16="http://schemas.microsoft.com/office/drawing/2014/main" id="{FE528117-E6F3-F840-8077-A342A63150B3}"/>
                </a:ext>
              </a:extLst>
            </p:cNvPr>
            <p:cNvSpPr/>
            <p:nvPr/>
          </p:nvSpPr>
          <p:spPr>
            <a:xfrm rot="5400000">
              <a:off x="6568883" y="3668047"/>
              <a:ext cx="178129" cy="3497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itchFamily="2" charset="0"/>
              </a:endParaRPr>
            </a:p>
          </p:txBody>
        </p:sp>
        <p:sp>
          <p:nvSpPr>
            <p:cNvPr id="265" name="Rectangle 264">
              <a:extLst>
                <a:ext uri="{FF2B5EF4-FFF2-40B4-BE49-F238E27FC236}">
                  <a16:creationId xmlns:a16="http://schemas.microsoft.com/office/drawing/2014/main" id="{8573965A-1ED9-5249-B0B8-90BFB341B8E2}"/>
                </a:ext>
              </a:extLst>
            </p:cNvPr>
            <p:cNvSpPr/>
            <p:nvPr/>
          </p:nvSpPr>
          <p:spPr>
            <a:xfrm rot="5400000">
              <a:off x="6952129" y="3666849"/>
              <a:ext cx="152137" cy="3497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itchFamily="2" charset="0"/>
              </a:endParaRPr>
            </a:p>
          </p:txBody>
        </p:sp>
        <p:sp>
          <p:nvSpPr>
            <p:cNvPr id="266" name="Rectangle 265">
              <a:extLst>
                <a:ext uri="{FF2B5EF4-FFF2-40B4-BE49-F238E27FC236}">
                  <a16:creationId xmlns:a16="http://schemas.microsoft.com/office/drawing/2014/main" id="{9D143955-88E0-1E43-8909-0DFE103A88B7}"/>
                </a:ext>
              </a:extLst>
            </p:cNvPr>
            <p:cNvSpPr/>
            <p:nvPr/>
          </p:nvSpPr>
          <p:spPr>
            <a:xfrm rot="5400000">
              <a:off x="7351578" y="3661306"/>
              <a:ext cx="93737" cy="3497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itchFamily="2" charset="0"/>
              </a:endParaRPr>
            </a:p>
          </p:txBody>
        </p:sp>
        <p:sp>
          <p:nvSpPr>
            <p:cNvPr id="267" name="Rectangle 266">
              <a:extLst>
                <a:ext uri="{FF2B5EF4-FFF2-40B4-BE49-F238E27FC236}">
                  <a16:creationId xmlns:a16="http://schemas.microsoft.com/office/drawing/2014/main" id="{A0123A06-17EF-764A-89F7-503721090CC7}"/>
                </a:ext>
              </a:extLst>
            </p:cNvPr>
            <p:cNvSpPr/>
            <p:nvPr/>
          </p:nvSpPr>
          <p:spPr>
            <a:xfrm rot="5400000">
              <a:off x="7748550" y="3661306"/>
              <a:ext cx="46867" cy="3497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itchFamily="2" charset="0"/>
              </a:endParaRPr>
            </a:p>
          </p:txBody>
        </p:sp>
        <p:sp>
          <p:nvSpPr>
            <p:cNvPr id="268" name="TextBox 267">
              <a:extLst>
                <a:ext uri="{FF2B5EF4-FFF2-40B4-BE49-F238E27FC236}">
                  <a16:creationId xmlns:a16="http://schemas.microsoft.com/office/drawing/2014/main" id="{E141DD07-C24C-F54D-BDA7-E48F266B6536}"/>
                </a:ext>
              </a:extLst>
            </p:cNvPr>
            <p:cNvSpPr txBox="1"/>
            <p:nvPr/>
          </p:nvSpPr>
          <p:spPr>
            <a:xfrm>
              <a:off x="6430164" y="3970022"/>
              <a:ext cx="1436612" cy="338554"/>
            </a:xfrm>
            <a:prstGeom prst="rect">
              <a:avLst/>
            </a:prstGeom>
            <a:noFill/>
          </p:spPr>
          <p:txBody>
            <a:bodyPr wrap="none" rtlCol="0">
              <a:spAutoFit/>
            </a:bodyPr>
            <a:lstStyle/>
            <a:p>
              <a:r>
                <a:rPr lang="en-GB" sz="1600" dirty="0">
                  <a:latin typeface="Times" pitchFamily="2" charset="0"/>
                </a:rPr>
                <a:t>Fitting decoder</a:t>
              </a:r>
            </a:p>
          </p:txBody>
        </p:sp>
        <p:cxnSp>
          <p:nvCxnSpPr>
            <p:cNvPr id="269" name="Straight Arrow Connector 268">
              <a:extLst>
                <a:ext uri="{FF2B5EF4-FFF2-40B4-BE49-F238E27FC236}">
                  <a16:creationId xmlns:a16="http://schemas.microsoft.com/office/drawing/2014/main" id="{1ECC7D2F-3F2D-804A-87F3-EEABFF1FA39D}"/>
                </a:ext>
              </a:extLst>
            </p:cNvPr>
            <p:cNvCxnSpPr>
              <a:cxnSpLocks/>
            </p:cNvCxnSpPr>
            <p:nvPr/>
          </p:nvCxnSpPr>
          <p:spPr>
            <a:xfrm>
              <a:off x="7979618" y="3836173"/>
              <a:ext cx="219107" cy="6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9B9776A4-9B02-E846-A87B-B3C02803683F}"/>
                </a:ext>
              </a:extLst>
            </p:cNvPr>
            <p:cNvSpPr txBox="1"/>
            <p:nvPr/>
          </p:nvSpPr>
          <p:spPr>
            <a:xfrm>
              <a:off x="8238612" y="4169007"/>
              <a:ext cx="1630575" cy="338554"/>
            </a:xfrm>
            <a:prstGeom prst="rect">
              <a:avLst/>
            </a:prstGeom>
            <a:noFill/>
          </p:spPr>
          <p:txBody>
            <a:bodyPr wrap="none" rtlCol="0">
              <a:spAutoFit/>
            </a:bodyPr>
            <a:lstStyle/>
            <a:p>
              <a:r>
                <a:rPr lang="en-GB" sz="1600" dirty="0">
                  <a:latin typeface="Times" pitchFamily="2" charset="0"/>
                </a:rPr>
                <a:t>Parametric Curve</a:t>
              </a:r>
            </a:p>
          </p:txBody>
        </p:sp>
        <p:pic>
          <p:nvPicPr>
            <p:cNvPr id="271" name="Picture 270" descr="A picture containing skiing, man, white, snow&#10;&#10;Description automatically generated">
              <a:extLst>
                <a:ext uri="{FF2B5EF4-FFF2-40B4-BE49-F238E27FC236}">
                  <a16:creationId xmlns:a16="http://schemas.microsoft.com/office/drawing/2014/main" id="{44959E82-8679-5842-8CBD-6774DB543FB7}"/>
                </a:ext>
              </a:extLst>
            </p:cNvPr>
            <p:cNvPicPr>
              <a:picLocks noChangeAspect="1"/>
            </p:cNvPicPr>
            <p:nvPr/>
          </p:nvPicPr>
          <p:blipFill>
            <a:blip r:embed="rId21"/>
            <a:stretch>
              <a:fillRect/>
            </a:stretch>
          </p:blipFill>
          <p:spPr>
            <a:xfrm>
              <a:off x="8349901" y="3542720"/>
              <a:ext cx="509235" cy="509235"/>
            </a:xfrm>
            <a:prstGeom prst="rect">
              <a:avLst/>
            </a:prstGeom>
            <a:ln>
              <a:noFill/>
            </a:ln>
            <a:effectLst>
              <a:outerShdw blurRad="292100" dist="139700" dir="2700000" algn="tl" rotWithShape="0">
                <a:srgbClr val="333333">
                  <a:alpha val="65000"/>
                </a:srgbClr>
              </a:outerShdw>
            </a:effectLst>
          </p:spPr>
        </p:pic>
        <p:sp>
          <p:nvSpPr>
            <p:cNvPr id="272" name="Rectangle 271">
              <a:extLst>
                <a:ext uri="{FF2B5EF4-FFF2-40B4-BE49-F238E27FC236}">
                  <a16:creationId xmlns:a16="http://schemas.microsoft.com/office/drawing/2014/main" id="{32140D16-254E-F243-AD71-1E098E0503FB}"/>
                </a:ext>
              </a:extLst>
            </p:cNvPr>
            <p:cNvSpPr/>
            <p:nvPr/>
          </p:nvSpPr>
          <p:spPr>
            <a:xfrm>
              <a:off x="6483081" y="3075934"/>
              <a:ext cx="420754" cy="3497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Times" pitchFamily="2" charset="0"/>
                </a:rPr>
                <a:t>FC</a:t>
              </a:r>
            </a:p>
          </p:txBody>
        </p:sp>
        <p:cxnSp>
          <p:nvCxnSpPr>
            <p:cNvPr id="273" name="Straight Arrow Connector 272">
              <a:extLst>
                <a:ext uri="{FF2B5EF4-FFF2-40B4-BE49-F238E27FC236}">
                  <a16:creationId xmlns:a16="http://schemas.microsoft.com/office/drawing/2014/main" id="{AB2096C4-BEFA-944A-B01A-0070F6BB7BD6}"/>
                </a:ext>
              </a:extLst>
            </p:cNvPr>
            <p:cNvCxnSpPr>
              <a:cxnSpLocks/>
            </p:cNvCxnSpPr>
            <p:nvPr/>
          </p:nvCxnSpPr>
          <p:spPr>
            <a:xfrm>
              <a:off x="6944393" y="3264042"/>
              <a:ext cx="3457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4" name="TextBox 273">
              <a:extLst>
                <a:ext uri="{FF2B5EF4-FFF2-40B4-BE49-F238E27FC236}">
                  <a16:creationId xmlns:a16="http://schemas.microsoft.com/office/drawing/2014/main" id="{849475BA-CE97-AE46-B32C-26823F72ACEA}"/>
                </a:ext>
              </a:extLst>
            </p:cNvPr>
            <p:cNvSpPr txBox="1"/>
            <p:nvPr/>
          </p:nvSpPr>
          <p:spPr>
            <a:xfrm>
              <a:off x="7223579" y="3108037"/>
              <a:ext cx="1515543" cy="338554"/>
            </a:xfrm>
            <a:prstGeom prst="rect">
              <a:avLst/>
            </a:prstGeom>
            <a:noFill/>
          </p:spPr>
          <p:txBody>
            <a:bodyPr wrap="none" rtlCol="0">
              <a:spAutoFit/>
            </a:bodyPr>
            <a:lstStyle/>
            <a:p>
              <a:r>
                <a:rPr lang="en-GB" sz="1600" dirty="0">
                  <a:latin typeface="Times" pitchFamily="2" charset="0"/>
                </a:rPr>
                <a:t>FMO? (Yes/No)</a:t>
              </a:r>
            </a:p>
          </p:txBody>
        </p:sp>
        <p:sp>
          <p:nvSpPr>
            <p:cNvPr id="275" name="TextBox 274">
              <a:extLst>
                <a:ext uri="{FF2B5EF4-FFF2-40B4-BE49-F238E27FC236}">
                  <a16:creationId xmlns:a16="http://schemas.microsoft.com/office/drawing/2014/main" id="{7644E861-577B-0041-BB33-6ECBFEC16633}"/>
                </a:ext>
              </a:extLst>
            </p:cNvPr>
            <p:cNvSpPr txBox="1"/>
            <p:nvPr/>
          </p:nvSpPr>
          <p:spPr>
            <a:xfrm>
              <a:off x="6382252" y="3389089"/>
              <a:ext cx="1617751" cy="338554"/>
            </a:xfrm>
            <a:prstGeom prst="rect">
              <a:avLst/>
            </a:prstGeom>
            <a:noFill/>
          </p:spPr>
          <p:txBody>
            <a:bodyPr wrap="none" rtlCol="0">
              <a:spAutoFit/>
            </a:bodyPr>
            <a:lstStyle/>
            <a:p>
              <a:r>
                <a:rPr lang="en-GB" sz="1600" dirty="0">
                  <a:latin typeface="Times" pitchFamily="2" charset="0"/>
                </a:rPr>
                <a:t>Decision decoder</a:t>
              </a:r>
            </a:p>
          </p:txBody>
        </p:sp>
        <p:sp>
          <p:nvSpPr>
            <p:cNvPr id="276" name="TextBox 275">
              <a:extLst>
                <a:ext uri="{FF2B5EF4-FFF2-40B4-BE49-F238E27FC236}">
                  <a16:creationId xmlns:a16="http://schemas.microsoft.com/office/drawing/2014/main" id="{6105F95B-489A-884F-8625-D61FE96BE024}"/>
                </a:ext>
              </a:extLst>
            </p:cNvPr>
            <p:cNvSpPr txBox="1"/>
            <p:nvPr/>
          </p:nvSpPr>
          <p:spPr>
            <a:xfrm>
              <a:off x="5661703" y="2073822"/>
              <a:ext cx="1213794" cy="338554"/>
            </a:xfrm>
            <a:prstGeom prst="rect">
              <a:avLst/>
            </a:prstGeom>
            <a:noFill/>
          </p:spPr>
          <p:txBody>
            <a:bodyPr wrap="square" rtlCol="0">
              <a:spAutoFit/>
            </a:bodyPr>
            <a:lstStyle/>
            <a:p>
              <a:r>
                <a:rPr lang="en-GB" sz="1600" dirty="0">
                  <a:latin typeface="Times" pitchFamily="2" charset="0"/>
                </a:rPr>
                <a:t>Matting</a:t>
              </a:r>
            </a:p>
          </p:txBody>
        </p:sp>
        <p:cxnSp>
          <p:nvCxnSpPr>
            <p:cNvPr id="277" name="Straight Arrow Connector 276">
              <a:extLst>
                <a:ext uri="{FF2B5EF4-FFF2-40B4-BE49-F238E27FC236}">
                  <a16:creationId xmlns:a16="http://schemas.microsoft.com/office/drawing/2014/main" id="{C7D860CD-B544-8946-97ED-8B4D2C9C9DDD}"/>
                </a:ext>
              </a:extLst>
            </p:cNvPr>
            <p:cNvCxnSpPr>
              <a:cxnSpLocks/>
            </p:cNvCxnSpPr>
            <p:nvPr/>
          </p:nvCxnSpPr>
          <p:spPr>
            <a:xfrm>
              <a:off x="10358018" y="2295153"/>
              <a:ext cx="0" cy="318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8" name="Picture 277" descr="A close up of a logo&#10;&#10;Description automatically generated">
              <a:extLst>
                <a:ext uri="{FF2B5EF4-FFF2-40B4-BE49-F238E27FC236}">
                  <a16:creationId xmlns:a16="http://schemas.microsoft.com/office/drawing/2014/main" id="{8BF3254E-85EE-0149-AFDE-7430201FFBF7}"/>
                </a:ext>
              </a:extLst>
            </p:cNvPr>
            <p:cNvPicPr>
              <a:picLocks noChangeAspect="1"/>
            </p:cNvPicPr>
            <p:nvPr/>
          </p:nvPicPr>
          <p:blipFill>
            <a:blip r:embed="rId22"/>
            <a:stretch>
              <a:fillRect/>
            </a:stretch>
          </p:blipFill>
          <p:spPr>
            <a:xfrm>
              <a:off x="10104789" y="2663626"/>
              <a:ext cx="201658" cy="208380"/>
            </a:xfrm>
            <a:prstGeom prst="rect">
              <a:avLst/>
            </a:prstGeom>
            <a:ln>
              <a:noFill/>
            </a:ln>
            <a:effectLst>
              <a:outerShdw blurRad="292100" dist="139700" dir="2700000" algn="tl" rotWithShape="0">
                <a:srgbClr val="333333">
                  <a:alpha val="65000"/>
                </a:srgbClr>
              </a:outerShdw>
            </a:effectLst>
          </p:spPr>
        </p:pic>
        <p:pic>
          <p:nvPicPr>
            <p:cNvPr id="279" name="Picture 278" descr="A picture containing shellfish, animal, drawing&#10;&#10;Description automatically generated">
              <a:extLst>
                <a:ext uri="{FF2B5EF4-FFF2-40B4-BE49-F238E27FC236}">
                  <a16:creationId xmlns:a16="http://schemas.microsoft.com/office/drawing/2014/main" id="{9DE4608E-6C1A-A54E-9EF2-55EC74995261}"/>
                </a:ext>
              </a:extLst>
            </p:cNvPr>
            <p:cNvPicPr>
              <a:picLocks noChangeAspect="1"/>
            </p:cNvPicPr>
            <p:nvPr/>
          </p:nvPicPr>
          <p:blipFill>
            <a:blip r:embed="rId23"/>
            <a:stretch>
              <a:fillRect/>
            </a:stretch>
          </p:blipFill>
          <p:spPr>
            <a:xfrm>
              <a:off x="10422042" y="2673144"/>
              <a:ext cx="194936" cy="194936"/>
            </a:xfrm>
            <a:prstGeom prst="rect">
              <a:avLst/>
            </a:prstGeom>
            <a:ln>
              <a:noFill/>
            </a:ln>
            <a:effectLst>
              <a:outerShdw blurRad="292100" dist="139700" dir="2700000" algn="tl" rotWithShape="0">
                <a:srgbClr val="333333">
                  <a:alpha val="65000"/>
                </a:srgbClr>
              </a:outerShdw>
            </a:effectLst>
          </p:spPr>
        </p:pic>
        <p:sp>
          <p:nvSpPr>
            <p:cNvPr id="280" name="Rounded Rectangle 279">
              <a:extLst>
                <a:ext uri="{FF2B5EF4-FFF2-40B4-BE49-F238E27FC236}">
                  <a16:creationId xmlns:a16="http://schemas.microsoft.com/office/drawing/2014/main" id="{799FC31F-2E5F-EB4D-9AEB-38C65BECDDE1}"/>
                </a:ext>
              </a:extLst>
            </p:cNvPr>
            <p:cNvSpPr/>
            <p:nvPr/>
          </p:nvSpPr>
          <p:spPr>
            <a:xfrm rot="16200000">
              <a:off x="-309421" y="2553406"/>
              <a:ext cx="2339163" cy="27324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pc="-1" dirty="0">
                  <a:solidFill>
                    <a:srgbClr val="000000"/>
                  </a:solidFill>
                  <a:latin typeface="Times" pitchFamily="2" charset="0"/>
                </a:rPr>
                <a:t>Detection Network</a:t>
              </a:r>
              <a:endParaRPr lang="en-US" spc="-1" dirty="0">
                <a:latin typeface="Times" pitchFamily="2" charset="0"/>
              </a:endParaRPr>
            </a:p>
          </p:txBody>
        </p:sp>
        <p:cxnSp>
          <p:nvCxnSpPr>
            <p:cNvPr id="281" name="Straight Arrow Connector 280">
              <a:extLst>
                <a:ext uri="{FF2B5EF4-FFF2-40B4-BE49-F238E27FC236}">
                  <a16:creationId xmlns:a16="http://schemas.microsoft.com/office/drawing/2014/main" id="{B721A064-3A78-1148-99B9-07075CA6FE54}"/>
                </a:ext>
              </a:extLst>
            </p:cNvPr>
            <p:cNvCxnSpPr>
              <a:cxnSpLocks/>
            </p:cNvCxnSpPr>
            <p:nvPr/>
          </p:nvCxnSpPr>
          <p:spPr>
            <a:xfrm>
              <a:off x="996781" y="2710921"/>
              <a:ext cx="15701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2" name="CustomShape 3">
              <a:extLst>
                <a:ext uri="{FF2B5EF4-FFF2-40B4-BE49-F238E27FC236}">
                  <a16:creationId xmlns:a16="http://schemas.microsoft.com/office/drawing/2014/main" id="{50E9EE53-A2BA-6549-819B-8454B682CCDC}"/>
                </a:ext>
              </a:extLst>
            </p:cNvPr>
            <p:cNvSpPr/>
            <p:nvPr/>
          </p:nvSpPr>
          <p:spPr>
            <a:xfrm>
              <a:off x="2575871" y="1466124"/>
              <a:ext cx="199440" cy="242316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txBody>
            <a:bodyPr/>
            <a:lstStyle/>
            <a:p>
              <a:endParaRPr lang="en-GB" sz="800" dirty="0">
                <a:latin typeface="Times" pitchFamily="2" charset="0"/>
              </a:endParaRPr>
            </a:p>
          </p:txBody>
        </p:sp>
        <p:sp>
          <p:nvSpPr>
            <p:cNvPr id="283" name="CustomShape 4">
              <a:extLst>
                <a:ext uri="{FF2B5EF4-FFF2-40B4-BE49-F238E27FC236}">
                  <a16:creationId xmlns:a16="http://schemas.microsoft.com/office/drawing/2014/main" id="{90869F7F-600F-2D47-BBFD-4E749DAC15FA}"/>
                </a:ext>
              </a:extLst>
            </p:cNvPr>
            <p:cNvSpPr/>
            <p:nvPr/>
          </p:nvSpPr>
          <p:spPr>
            <a:xfrm>
              <a:off x="2836871" y="1838364"/>
              <a:ext cx="177480" cy="172908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4" name="CustomShape 5">
              <a:extLst>
                <a:ext uri="{FF2B5EF4-FFF2-40B4-BE49-F238E27FC236}">
                  <a16:creationId xmlns:a16="http://schemas.microsoft.com/office/drawing/2014/main" id="{9A23F3AD-D64F-FC46-B0E9-DBEAD40C9056}"/>
                </a:ext>
              </a:extLst>
            </p:cNvPr>
            <p:cNvSpPr/>
            <p:nvPr/>
          </p:nvSpPr>
          <p:spPr>
            <a:xfrm>
              <a:off x="3098231" y="2194764"/>
              <a:ext cx="177480" cy="101664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5" name="CustomShape 6">
              <a:extLst>
                <a:ext uri="{FF2B5EF4-FFF2-40B4-BE49-F238E27FC236}">
                  <a16:creationId xmlns:a16="http://schemas.microsoft.com/office/drawing/2014/main" id="{96858E1E-34BA-874F-A883-1FC964A53318}"/>
                </a:ext>
              </a:extLst>
            </p:cNvPr>
            <p:cNvSpPr/>
            <p:nvPr/>
          </p:nvSpPr>
          <p:spPr>
            <a:xfrm>
              <a:off x="3359591" y="2468004"/>
              <a:ext cx="177480" cy="48924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6" name="CustomShape 8">
              <a:extLst>
                <a:ext uri="{FF2B5EF4-FFF2-40B4-BE49-F238E27FC236}">
                  <a16:creationId xmlns:a16="http://schemas.microsoft.com/office/drawing/2014/main" id="{5DE539AC-A8BD-9D4C-A905-E8DB001797FB}"/>
                </a:ext>
              </a:extLst>
            </p:cNvPr>
            <p:cNvSpPr/>
            <p:nvPr/>
          </p:nvSpPr>
          <p:spPr>
            <a:xfrm>
              <a:off x="4613257" y="1837104"/>
              <a:ext cx="177480" cy="172908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7" name="CustomShape 9">
              <a:extLst>
                <a:ext uri="{FF2B5EF4-FFF2-40B4-BE49-F238E27FC236}">
                  <a16:creationId xmlns:a16="http://schemas.microsoft.com/office/drawing/2014/main" id="{E986C3E2-25E8-324E-8AA8-C13439D3918F}"/>
                </a:ext>
              </a:extLst>
            </p:cNvPr>
            <p:cNvSpPr/>
            <p:nvPr/>
          </p:nvSpPr>
          <p:spPr>
            <a:xfrm>
              <a:off x="4351897" y="2193504"/>
              <a:ext cx="177480" cy="101664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8" name="CustomShape 10">
              <a:extLst>
                <a:ext uri="{FF2B5EF4-FFF2-40B4-BE49-F238E27FC236}">
                  <a16:creationId xmlns:a16="http://schemas.microsoft.com/office/drawing/2014/main" id="{0542ADF3-20BF-5F45-A0AB-56B50B39ABCE}"/>
                </a:ext>
              </a:extLst>
            </p:cNvPr>
            <p:cNvSpPr/>
            <p:nvPr/>
          </p:nvSpPr>
          <p:spPr>
            <a:xfrm>
              <a:off x="4090897" y="2462064"/>
              <a:ext cx="177480" cy="48924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89" name="CustomShape 11">
              <a:extLst>
                <a:ext uri="{FF2B5EF4-FFF2-40B4-BE49-F238E27FC236}">
                  <a16:creationId xmlns:a16="http://schemas.microsoft.com/office/drawing/2014/main" id="{93AB5680-C042-E74D-AC17-84321CC7C0DC}"/>
                </a:ext>
              </a:extLst>
            </p:cNvPr>
            <p:cNvSpPr/>
            <p:nvPr/>
          </p:nvSpPr>
          <p:spPr>
            <a:xfrm>
              <a:off x="3607570" y="2621829"/>
              <a:ext cx="396522" cy="23598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sp>
        <p:sp>
          <p:nvSpPr>
            <p:cNvPr id="290" name="TextBox 289">
              <a:extLst>
                <a:ext uri="{FF2B5EF4-FFF2-40B4-BE49-F238E27FC236}">
                  <a16:creationId xmlns:a16="http://schemas.microsoft.com/office/drawing/2014/main" id="{F7EDE340-6E86-1B45-898F-1C87630FA9DF}"/>
                </a:ext>
              </a:extLst>
            </p:cNvPr>
            <p:cNvSpPr txBox="1"/>
            <p:nvPr/>
          </p:nvSpPr>
          <p:spPr>
            <a:xfrm>
              <a:off x="2486411" y="3852125"/>
              <a:ext cx="439200" cy="246221"/>
            </a:xfrm>
            <a:prstGeom prst="rect">
              <a:avLst/>
            </a:prstGeom>
            <a:noFill/>
          </p:spPr>
          <p:txBody>
            <a:bodyPr wrap="square" rtlCol="0">
              <a:spAutoFit/>
            </a:bodyPr>
            <a:lstStyle/>
            <a:p>
              <a:r>
                <a:rPr lang="en-GB" sz="1000" dirty="0">
                  <a:latin typeface="Times" pitchFamily="2" charset="0"/>
                </a:rPr>
                <a:t>16</a:t>
              </a:r>
            </a:p>
          </p:txBody>
        </p:sp>
        <p:sp>
          <p:nvSpPr>
            <p:cNvPr id="291" name="CustomShape 3">
              <a:extLst>
                <a:ext uri="{FF2B5EF4-FFF2-40B4-BE49-F238E27FC236}">
                  <a16:creationId xmlns:a16="http://schemas.microsoft.com/office/drawing/2014/main" id="{3AF0E6EC-844A-6144-896C-FC02449B69BA}"/>
                </a:ext>
              </a:extLst>
            </p:cNvPr>
            <p:cNvSpPr/>
            <p:nvPr/>
          </p:nvSpPr>
          <p:spPr>
            <a:xfrm>
              <a:off x="4860071" y="1469904"/>
              <a:ext cx="199440" cy="2423160"/>
            </a:xfrm>
            <a:prstGeom prst="rect">
              <a:avLst/>
            </a:prstGeom>
            <a:solidFill>
              <a:srgbClr val="FFC000"/>
            </a:solidFill>
            <a:ln>
              <a:round/>
            </a:ln>
          </p:spPr>
          <p:style>
            <a:lnRef idx="2">
              <a:schemeClr val="accent1">
                <a:shade val="50000"/>
              </a:schemeClr>
            </a:lnRef>
            <a:fillRef idx="1">
              <a:schemeClr val="accent1"/>
            </a:fillRef>
            <a:effectRef idx="0">
              <a:schemeClr val="accent1"/>
            </a:effectRef>
            <a:fontRef idx="minor"/>
          </p:style>
          <p:txBody>
            <a:bodyPr/>
            <a:lstStyle/>
            <a:p>
              <a:endParaRPr lang="en-GB" sz="800" dirty="0">
                <a:latin typeface="Times" pitchFamily="2" charset="0"/>
              </a:endParaRPr>
            </a:p>
          </p:txBody>
        </p:sp>
        <p:sp>
          <p:nvSpPr>
            <p:cNvPr id="292" name="TextBox 291">
              <a:extLst>
                <a:ext uri="{FF2B5EF4-FFF2-40B4-BE49-F238E27FC236}">
                  <a16:creationId xmlns:a16="http://schemas.microsoft.com/office/drawing/2014/main" id="{5C1D13ED-929A-294C-9C8B-6F9743D856A5}"/>
                </a:ext>
              </a:extLst>
            </p:cNvPr>
            <p:cNvSpPr txBox="1"/>
            <p:nvPr/>
          </p:nvSpPr>
          <p:spPr>
            <a:xfrm>
              <a:off x="2761831" y="3571042"/>
              <a:ext cx="439200" cy="246221"/>
            </a:xfrm>
            <a:prstGeom prst="rect">
              <a:avLst/>
            </a:prstGeom>
            <a:noFill/>
          </p:spPr>
          <p:txBody>
            <a:bodyPr wrap="square" rtlCol="0">
              <a:spAutoFit/>
            </a:bodyPr>
            <a:lstStyle/>
            <a:p>
              <a:r>
                <a:rPr lang="en-GB" sz="1000" dirty="0">
                  <a:latin typeface="Times" pitchFamily="2" charset="0"/>
                </a:rPr>
                <a:t>64</a:t>
              </a:r>
            </a:p>
          </p:txBody>
        </p:sp>
        <p:sp>
          <p:nvSpPr>
            <p:cNvPr id="293" name="TextBox 292">
              <a:extLst>
                <a:ext uri="{FF2B5EF4-FFF2-40B4-BE49-F238E27FC236}">
                  <a16:creationId xmlns:a16="http://schemas.microsoft.com/office/drawing/2014/main" id="{A2D047D0-A68B-2F43-9F79-3495D41B2FFA}"/>
                </a:ext>
              </a:extLst>
            </p:cNvPr>
            <p:cNvSpPr txBox="1"/>
            <p:nvPr/>
          </p:nvSpPr>
          <p:spPr>
            <a:xfrm>
              <a:off x="2972984" y="3184616"/>
              <a:ext cx="439200" cy="246221"/>
            </a:xfrm>
            <a:prstGeom prst="rect">
              <a:avLst/>
            </a:prstGeom>
            <a:noFill/>
          </p:spPr>
          <p:txBody>
            <a:bodyPr wrap="square" rtlCol="0">
              <a:spAutoFit/>
            </a:bodyPr>
            <a:lstStyle/>
            <a:p>
              <a:r>
                <a:rPr lang="en-GB" sz="1000" dirty="0">
                  <a:latin typeface="Times" pitchFamily="2" charset="0"/>
                </a:rPr>
                <a:t>128</a:t>
              </a:r>
            </a:p>
          </p:txBody>
        </p:sp>
        <p:sp>
          <p:nvSpPr>
            <p:cNvPr id="294" name="TextBox 293">
              <a:extLst>
                <a:ext uri="{FF2B5EF4-FFF2-40B4-BE49-F238E27FC236}">
                  <a16:creationId xmlns:a16="http://schemas.microsoft.com/office/drawing/2014/main" id="{3232BAF5-5C51-6247-B285-AF668AF1C15E}"/>
                </a:ext>
              </a:extLst>
            </p:cNvPr>
            <p:cNvSpPr txBox="1"/>
            <p:nvPr/>
          </p:nvSpPr>
          <p:spPr>
            <a:xfrm>
              <a:off x="3247646" y="2957244"/>
              <a:ext cx="439200" cy="246221"/>
            </a:xfrm>
            <a:prstGeom prst="rect">
              <a:avLst/>
            </a:prstGeom>
            <a:noFill/>
          </p:spPr>
          <p:txBody>
            <a:bodyPr wrap="square" rtlCol="0">
              <a:spAutoFit/>
            </a:bodyPr>
            <a:lstStyle/>
            <a:p>
              <a:r>
                <a:rPr lang="en-GB" sz="1000" dirty="0">
                  <a:latin typeface="Times" pitchFamily="2" charset="0"/>
                </a:rPr>
                <a:t>256</a:t>
              </a:r>
            </a:p>
          </p:txBody>
        </p:sp>
        <p:sp>
          <p:nvSpPr>
            <p:cNvPr id="295" name="TextBox 294">
              <a:extLst>
                <a:ext uri="{FF2B5EF4-FFF2-40B4-BE49-F238E27FC236}">
                  <a16:creationId xmlns:a16="http://schemas.microsoft.com/office/drawing/2014/main" id="{4931808A-07DA-014F-ABC8-C00D6113CC08}"/>
                </a:ext>
              </a:extLst>
            </p:cNvPr>
            <p:cNvSpPr txBox="1"/>
            <p:nvPr/>
          </p:nvSpPr>
          <p:spPr>
            <a:xfrm>
              <a:off x="3578831" y="2831293"/>
              <a:ext cx="439200" cy="246221"/>
            </a:xfrm>
            <a:prstGeom prst="rect">
              <a:avLst/>
            </a:prstGeom>
            <a:noFill/>
          </p:spPr>
          <p:txBody>
            <a:bodyPr wrap="square" rtlCol="0">
              <a:spAutoFit/>
            </a:bodyPr>
            <a:lstStyle/>
            <a:p>
              <a:r>
                <a:rPr lang="en-GB" sz="1000" dirty="0">
                  <a:latin typeface="Times" pitchFamily="2" charset="0"/>
                </a:rPr>
                <a:t>256</a:t>
              </a:r>
            </a:p>
          </p:txBody>
        </p:sp>
        <p:sp>
          <p:nvSpPr>
            <p:cNvPr id="296" name="TextBox 295">
              <a:extLst>
                <a:ext uri="{FF2B5EF4-FFF2-40B4-BE49-F238E27FC236}">
                  <a16:creationId xmlns:a16="http://schemas.microsoft.com/office/drawing/2014/main" id="{7CBCA210-E51E-4149-AB76-A962FC0F97E2}"/>
                </a:ext>
              </a:extLst>
            </p:cNvPr>
            <p:cNvSpPr txBox="1"/>
            <p:nvPr/>
          </p:nvSpPr>
          <p:spPr>
            <a:xfrm>
              <a:off x="3956651" y="2944162"/>
              <a:ext cx="439200" cy="246221"/>
            </a:xfrm>
            <a:prstGeom prst="rect">
              <a:avLst/>
            </a:prstGeom>
            <a:noFill/>
          </p:spPr>
          <p:txBody>
            <a:bodyPr wrap="square" rtlCol="0">
              <a:spAutoFit/>
            </a:bodyPr>
            <a:lstStyle/>
            <a:p>
              <a:r>
                <a:rPr lang="en-GB" sz="1000" dirty="0">
                  <a:latin typeface="Times" pitchFamily="2" charset="0"/>
                </a:rPr>
                <a:t>128</a:t>
              </a:r>
            </a:p>
          </p:txBody>
        </p:sp>
        <p:sp>
          <p:nvSpPr>
            <p:cNvPr id="297" name="TextBox 296">
              <a:extLst>
                <a:ext uri="{FF2B5EF4-FFF2-40B4-BE49-F238E27FC236}">
                  <a16:creationId xmlns:a16="http://schemas.microsoft.com/office/drawing/2014/main" id="{35F2F513-8BB1-1148-97C5-28CB33657665}"/>
                </a:ext>
              </a:extLst>
            </p:cNvPr>
            <p:cNvSpPr txBox="1"/>
            <p:nvPr/>
          </p:nvSpPr>
          <p:spPr>
            <a:xfrm>
              <a:off x="4279537" y="3184616"/>
              <a:ext cx="439200" cy="246221"/>
            </a:xfrm>
            <a:prstGeom prst="rect">
              <a:avLst/>
            </a:prstGeom>
            <a:noFill/>
          </p:spPr>
          <p:txBody>
            <a:bodyPr wrap="square" rtlCol="0">
              <a:spAutoFit/>
            </a:bodyPr>
            <a:lstStyle/>
            <a:p>
              <a:r>
                <a:rPr lang="en-GB" sz="1000" dirty="0">
                  <a:latin typeface="Times" pitchFamily="2" charset="0"/>
                </a:rPr>
                <a:t>64</a:t>
              </a:r>
            </a:p>
          </p:txBody>
        </p:sp>
        <p:sp>
          <p:nvSpPr>
            <p:cNvPr id="298" name="TextBox 297">
              <a:extLst>
                <a:ext uri="{FF2B5EF4-FFF2-40B4-BE49-F238E27FC236}">
                  <a16:creationId xmlns:a16="http://schemas.microsoft.com/office/drawing/2014/main" id="{C5646C10-4C7D-2044-8359-4544A0F7F225}"/>
                </a:ext>
              </a:extLst>
            </p:cNvPr>
            <p:cNvSpPr txBox="1"/>
            <p:nvPr/>
          </p:nvSpPr>
          <p:spPr>
            <a:xfrm>
              <a:off x="4529377" y="3550957"/>
              <a:ext cx="439200" cy="246221"/>
            </a:xfrm>
            <a:prstGeom prst="rect">
              <a:avLst/>
            </a:prstGeom>
            <a:noFill/>
          </p:spPr>
          <p:txBody>
            <a:bodyPr wrap="square" rtlCol="0">
              <a:spAutoFit/>
            </a:bodyPr>
            <a:lstStyle/>
            <a:p>
              <a:r>
                <a:rPr lang="en-GB" sz="1000" dirty="0">
                  <a:latin typeface="Times" pitchFamily="2" charset="0"/>
                </a:rPr>
                <a:t>32</a:t>
              </a:r>
            </a:p>
          </p:txBody>
        </p:sp>
        <p:cxnSp>
          <p:nvCxnSpPr>
            <p:cNvPr id="299" name="Straight Arrow Connector 298">
              <a:extLst>
                <a:ext uri="{FF2B5EF4-FFF2-40B4-BE49-F238E27FC236}">
                  <a16:creationId xmlns:a16="http://schemas.microsoft.com/office/drawing/2014/main" id="{FD12687E-1D69-4745-9BD2-0D5925870DD0}"/>
                </a:ext>
              </a:extLst>
            </p:cNvPr>
            <p:cNvCxnSpPr/>
            <p:nvPr/>
          </p:nvCxnSpPr>
          <p:spPr>
            <a:xfrm>
              <a:off x="2812616" y="1606313"/>
              <a:ext cx="20154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0" name="Straight Arrow Connector 299">
              <a:extLst>
                <a:ext uri="{FF2B5EF4-FFF2-40B4-BE49-F238E27FC236}">
                  <a16:creationId xmlns:a16="http://schemas.microsoft.com/office/drawing/2014/main" id="{525D101A-A78A-D942-A441-805EF8CCC1C2}"/>
                </a:ext>
              </a:extLst>
            </p:cNvPr>
            <p:cNvCxnSpPr>
              <a:cxnSpLocks/>
            </p:cNvCxnSpPr>
            <p:nvPr/>
          </p:nvCxnSpPr>
          <p:spPr>
            <a:xfrm>
              <a:off x="3098231" y="1958301"/>
              <a:ext cx="14783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1" name="Straight Arrow Connector 300">
              <a:extLst>
                <a:ext uri="{FF2B5EF4-FFF2-40B4-BE49-F238E27FC236}">
                  <a16:creationId xmlns:a16="http://schemas.microsoft.com/office/drawing/2014/main" id="{9943189E-C346-1F49-9249-A63C35731362}"/>
                </a:ext>
              </a:extLst>
            </p:cNvPr>
            <p:cNvCxnSpPr>
              <a:cxnSpLocks/>
            </p:cNvCxnSpPr>
            <p:nvPr/>
          </p:nvCxnSpPr>
          <p:spPr>
            <a:xfrm>
              <a:off x="3339836" y="2319018"/>
              <a:ext cx="9397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2" name="Straight Arrow Connector 301">
              <a:extLst>
                <a:ext uri="{FF2B5EF4-FFF2-40B4-BE49-F238E27FC236}">
                  <a16:creationId xmlns:a16="http://schemas.microsoft.com/office/drawing/2014/main" id="{3AD4A11C-FEE4-F94E-AF1F-286E4505B8A5}"/>
                </a:ext>
              </a:extLst>
            </p:cNvPr>
            <p:cNvCxnSpPr>
              <a:cxnSpLocks/>
            </p:cNvCxnSpPr>
            <p:nvPr/>
          </p:nvCxnSpPr>
          <p:spPr>
            <a:xfrm flipV="1">
              <a:off x="3578226" y="2504447"/>
              <a:ext cx="45369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3" name="Rounded Rectangle 302">
              <a:extLst>
                <a:ext uri="{FF2B5EF4-FFF2-40B4-BE49-F238E27FC236}">
                  <a16:creationId xmlns:a16="http://schemas.microsoft.com/office/drawing/2014/main" id="{6F662805-ABDD-3644-A274-BE67F24EA6D8}"/>
                </a:ext>
              </a:extLst>
            </p:cNvPr>
            <p:cNvSpPr/>
            <p:nvPr/>
          </p:nvSpPr>
          <p:spPr>
            <a:xfrm>
              <a:off x="2467970" y="920322"/>
              <a:ext cx="5823582" cy="34594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 dirty="0">
                  <a:solidFill>
                    <a:srgbClr val="000000"/>
                  </a:solidFill>
                  <a:latin typeface="Times" pitchFamily="2" charset="0"/>
                  <a:cs typeface="Calibri" panose="020F0502020204030204" pitchFamily="34" charset="0"/>
                </a:rPr>
                <a:t>Matting &amp; fitting</a:t>
              </a:r>
              <a:r>
                <a:rPr lang="en-US" spc="-1" dirty="0">
                  <a:latin typeface="Times" pitchFamily="2" charset="0"/>
                  <a:cs typeface="Calibri" panose="020F0502020204030204" pitchFamily="34" charset="0"/>
                </a:rPr>
                <a:t> </a:t>
              </a:r>
              <a:r>
                <a:rPr lang="en-US" spc="-1" dirty="0">
                  <a:solidFill>
                    <a:srgbClr val="000000"/>
                  </a:solidFill>
                  <a:latin typeface="Times" pitchFamily="2" charset="0"/>
                  <a:cs typeface="Calibri" panose="020F0502020204030204" pitchFamily="34" charset="0"/>
                </a:rPr>
                <a:t>network</a:t>
              </a:r>
              <a:endParaRPr lang="en-US" spc="-1" dirty="0">
                <a:latin typeface="Times" pitchFamily="2" charset="0"/>
                <a:cs typeface="Calibri" panose="020F0502020204030204" pitchFamily="34" charset="0"/>
              </a:endParaRPr>
            </a:p>
          </p:txBody>
        </p:sp>
        <p:sp>
          <p:nvSpPr>
            <p:cNvPr id="304" name="TextBox 303">
              <a:extLst>
                <a:ext uri="{FF2B5EF4-FFF2-40B4-BE49-F238E27FC236}">
                  <a16:creationId xmlns:a16="http://schemas.microsoft.com/office/drawing/2014/main" id="{0FDE5824-A421-0B46-9117-3DC87BCEEA30}"/>
                </a:ext>
              </a:extLst>
            </p:cNvPr>
            <p:cNvSpPr txBox="1"/>
            <p:nvPr/>
          </p:nvSpPr>
          <p:spPr>
            <a:xfrm>
              <a:off x="4808898" y="3864789"/>
              <a:ext cx="439200" cy="246221"/>
            </a:xfrm>
            <a:prstGeom prst="rect">
              <a:avLst/>
            </a:prstGeom>
            <a:noFill/>
          </p:spPr>
          <p:txBody>
            <a:bodyPr wrap="square" rtlCol="0">
              <a:spAutoFit/>
            </a:bodyPr>
            <a:lstStyle/>
            <a:p>
              <a:r>
                <a:rPr lang="en-GB" sz="1000" dirty="0">
                  <a:latin typeface="Times" pitchFamily="2" charset="0"/>
                </a:rPr>
                <a:t>16</a:t>
              </a:r>
            </a:p>
          </p:txBody>
        </p:sp>
        <p:sp>
          <p:nvSpPr>
            <p:cNvPr id="305" name="Rounded Rectangle 304">
              <a:extLst>
                <a:ext uri="{FF2B5EF4-FFF2-40B4-BE49-F238E27FC236}">
                  <a16:creationId xmlns:a16="http://schemas.microsoft.com/office/drawing/2014/main" id="{D98D9B93-524F-2A49-9A2B-89836C61C976}"/>
                </a:ext>
              </a:extLst>
            </p:cNvPr>
            <p:cNvSpPr/>
            <p:nvPr/>
          </p:nvSpPr>
          <p:spPr>
            <a:xfrm>
              <a:off x="9616129" y="1915307"/>
              <a:ext cx="1389647" cy="35691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pc="-1" dirty="0">
                  <a:solidFill>
                    <a:srgbClr val="000000"/>
                  </a:solidFill>
                  <a:latin typeface="Times" pitchFamily="2" charset="0"/>
                  <a:cs typeface="Calibri" panose="020F0502020204030204" pitchFamily="34" charset="0"/>
                </a:rPr>
                <a:t>Deblurring</a:t>
              </a:r>
              <a:endParaRPr lang="en-US" spc="-1" dirty="0">
                <a:latin typeface="Times" pitchFamily="2" charset="0"/>
                <a:cs typeface="Calibri" panose="020F0502020204030204" pitchFamily="34" charset="0"/>
              </a:endParaRPr>
            </a:p>
          </p:txBody>
        </p:sp>
        <p:sp>
          <p:nvSpPr>
            <p:cNvPr id="306" name="CustomShape 20">
              <a:extLst>
                <a:ext uri="{FF2B5EF4-FFF2-40B4-BE49-F238E27FC236}">
                  <a16:creationId xmlns:a16="http://schemas.microsoft.com/office/drawing/2014/main" id="{2351C485-971C-2C49-855A-4D5355729E29}"/>
                </a:ext>
              </a:extLst>
            </p:cNvPr>
            <p:cNvSpPr/>
            <p:nvPr/>
          </p:nvSpPr>
          <p:spPr>
            <a:xfrm flipV="1">
              <a:off x="3935759" y="3541605"/>
              <a:ext cx="2122569" cy="547839"/>
            </a:xfrm>
            <a:prstGeom prst="curvedDownArrow">
              <a:avLst>
                <a:gd name="adj1" fmla="val 25000"/>
                <a:gd name="adj2" fmla="val 48336"/>
                <a:gd name="adj3" fmla="val 25000"/>
              </a:avLst>
            </a:prstGeom>
            <a:solidFill>
              <a:srgbClr val="FFC000"/>
            </a:solidFill>
            <a:ln>
              <a:round/>
            </a:ln>
          </p:spPr>
          <p:style>
            <a:lnRef idx="2">
              <a:schemeClr val="accent1">
                <a:shade val="50000"/>
              </a:schemeClr>
            </a:lnRef>
            <a:fillRef idx="1">
              <a:schemeClr val="accent1"/>
            </a:fillRef>
            <a:effectRef idx="0">
              <a:schemeClr val="accent1"/>
            </a:effectRef>
            <a:fontRef idx="minor"/>
          </p:style>
        </p:sp>
        <p:cxnSp>
          <p:nvCxnSpPr>
            <p:cNvPr id="307" name="Straight Arrow Connector 306">
              <a:extLst>
                <a:ext uri="{FF2B5EF4-FFF2-40B4-BE49-F238E27FC236}">
                  <a16:creationId xmlns:a16="http://schemas.microsoft.com/office/drawing/2014/main" id="{B79B6359-657C-704F-8D84-9B17F0978C6B}"/>
                </a:ext>
              </a:extLst>
            </p:cNvPr>
            <p:cNvCxnSpPr>
              <a:cxnSpLocks/>
            </p:cNvCxnSpPr>
            <p:nvPr/>
          </p:nvCxnSpPr>
          <p:spPr>
            <a:xfrm>
              <a:off x="4001547" y="2842622"/>
              <a:ext cx="1330" cy="68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8" name="Straight Arrow Connector 307">
              <a:extLst>
                <a:ext uri="{FF2B5EF4-FFF2-40B4-BE49-F238E27FC236}">
                  <a16:creationId xmlns:a16="http://schemas.microsoft.com/office/drawing/2014/main" id="{020E3AB1-E0C0-634F-AEF1-43C554EEA8C8}"/>
                </a:ext>
              </a:extLst>
            </p:cNvPr>
            <p:cNvCxnSpPr>
              <a:cxnSpLocks/>
              <a:stCxn id="306" idx="3"/>
              <a:endCxn id="272" idx="1"/>
            </p:cNvCxnSpPr>
            <p:nvPr/>
          </p:nvCxnSpPr>
          <p:spPr>
            <a:xfrm flipV="1">
              <a:off x="5925926" y="3250801"/>
              <a:ext cx="557155" cy="290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C4AA25D1-43ED-F348-A24E-A5F17F3FC9B0}"/>
                </a:ext>
              </a:extLst>
            </p:cNvPr>
            <p:cNvCxnSpPr>
              <a:cxnSpLocks/>
              <a:endCxn id="264" idx="2"/>
            </p:cNvCxnSpPr>
            <p:nvPr/>
          </p:nvCxnSpPr>
          <p:spPr>
            <a:xfrm>
              <a:off x="5913650" y="3548994"/>
              <a:ext cx="569431" cy="293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1F36FFDB-70AF-8641-A460-ED632958CBF5}"/>
                </a:ext>
              </a:extLst>
            </p:cNvPr>
            <p:cNvCxnSpPr>
              <a:cxnSpLocks/>
            </p:cNvCxnSpPr>
            <p:nvPr/>
          </p:nvCxnSpPr>
          <p:spPr>
            <a:xfrm>
              <a:off x="6694630" y="2619288"/>
              <a:ext cx="23127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F4031139-A809-4846-AF39-F4CE485CBB8E}"/>
                </a:ext>
              </a:extLst>
            </p:cNvPr>
            <p:cNvCxnSpPr>
              <a:cxnSpLocks/>
            </p:cNvCxnSpPr>
            <p:nvPr/>
          </p:nvCxnSpPr>
          <p:spPr>
            <a:xfrm flipV="1">
              <a:off x="8827346" y="2677704"/>
              <a:ext cx="196444" cy="768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560484EB-7E3A-DE44-9A33-D2576A65BF15}"/>
                </a:ext>
              </a:extLst>
            </p:cNvPr>
            <p:cNvCxnSpPr>
              <a:cxnSpLocks/>
            </p:cNvCxnSpPr>
            <p:nvPr/>
          </p:nvCxnSpPr>
          <p:spPr>
            <a:xfrm flipV="1">
              <a:off x="8420410" y="2677704"/>
              <a:ext cx="553380" cy="373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A7C87D8E-F069-754A-A0F6-3E0686741195}"/>
                </a:ext>
              </a:extLst>
            </p:cNvPr>
            <p:cNvSpPr txBox="1"/>
            <p:nvPr/>
          </p:nvSpPr>
          <p:spPr>
            <a:xfrm>
              <a:off x="8944338" y="2504447"/>
              <a:ext cx="817853" cy="338554"/>
            </a:xfrm>
            <a:prstGeom prst="rect">
              <a:avLst/>
            </a:prstGeom>
            <a:noFill/>
          </p:spPr>
          <p:txBody>
            <a:bodyPr wrap="none" rtlCol="0">
              <a:spAutoFit/>
            </a:bodyPr>
            <a:lstStyle/>
            <a:p>
              <a:r>
                <a:rPr lang="en-GB" sz="1600" dirty="0">
                  <a:latin typeface="Times" pitchFamily="2" charset="0"/>
                </a:rPr>
                <a:t>If FMO</a:t>
              </a:r>
            </a:p>
          </p:txBody>
        </p:sp>
        <p:cxnSp>
          <p:nvCxnSpPr>
            <p:cNvPr id="314" name="Straight Arrow Connector 313">
              <a:extLst>
                <a:ext uri="{FF2B5EF4-FFF2-40B4-BE49-F238E27FC236}">
                  <a16:creationId xmlns:a16="http://schemas.microsoft.com/office/drawing/2014/main" id="{CF9A0504-5427-9344-8F73-A2985D510855}"/>
                </a:ext>
              </a:extLst>
            </p:cNvPr>
            <p:cNvCxnSpPr>
              <a:cxnSpLocks/>
              <a:stCxn id="313" idx="0"/>
            </p:cNvCxnSpPr>
            <p:nvPr/>
          </p:nvCxnSpPr>
          <p:spPr>
            <a:xfrm flipV="1">
              <a:off x="9353265" y="2131393"/>
              <a:ext cx="221519" cy="3730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D2904267-6EAF-4349-8D7D-12EC7AC85355}"/>
                </a:ext>
              </a:extLst>
            </p:cNvPr>
            <p:cNvSpPr txBox="1"/>
            <p:nvPr/>
          </p:nvSpPr>
          <p:spPr>
            <a:xfrm>
              <a:off x="1206168" y="2010003"/>
              <a:ext cx="304892" cy="276999"/>
            </a:xfrm>
            <a:prstGeom prst="rect">
              <a:avLst/>
            </a:prstGeom>
            <a:noFill/>
          </p:spPr>
          <p:txBody>
            <a:bodyPr wrap="none" rtlCol="0">
              <a:spAutoFit/>
            </a:bodyPr>
            <a:lstStyle/>
            <a:p>
              <a:r>
                <a:rPr lang="en-GB" sz="1200" dirty="0"/>
                <a:t>a)</a:t>
              </a:r>
            </a:p>
          </p:txBody>
        </p:sp>
        <p:sp>
          <p:nvSpPr>
            <p:cNvPr id="316" name="TextBox 315">
              <a:extLst>
                <a:ext uri="{FF2B5EF4-FFF2-40B4-BE49-F238E27FC236}">
                  <a16:creationId xmlns:a16="http://schemas.microsoft.com/office/drawing/2014/main" id="{5E53E6EF-D353-3347-B8EF-8626CE28EE71}"/>
                </a:ext>
              </a:extLst>
            </p:cNvPr>
            <p:cNvSpPr txBox="1"/>
            <p:nvPr/>
          </p:nvSpPr>
          <p:spPr>
            <a:xfrm>
              <a:off x="1180679" y="2577912"/>
              <a:ext cx="311304" cy="276999"/>
            </a:xfrm>
            <a:prstGeom prst="rect">
              <a:avLst/>
            </a:prstGeom>
            <a:noFill/>
          </p:spPr>
          <p:txBody>
            <a:bodyPr wrap="none" rtlCol="0">
              <a:spAutoFit/>
            </a:bodyPr>
            <a:lstStyle/>
            <a:p>
              <a:r>
                <a:rPr lang="en-GB" sz="1200" dirty="0"/>
                <a:t>b)</a:t>
              </a:r>
            </a:p>
          </p:txBody>
        </p:sp>
        <p:sp>
          <p:nvSpPr>
            <p:cNvPr id="317" name="TextBox 316">
              <a:extLst>
                <a:ext uri="{FF2B5EF4-FFF2-40B4-BE49-F238E27FC236}">
                  <a16:creationId xmlns:a16="http://schemas.microsoft.com/office/drawing/2014/main" id="{79705422-0906-9F44-BF4C-79FA371DA624}"/>
                </a:ext>
              </a:extLst>
            </p:cNvPr>
            <p:cNvSpPr txBox="1"/>
            <p:nvPr/>
          </p:nvSpPr>
          <p:spPr>
            <a:xfrm>
              <a:off x="1187635" y="3148669"/>
              <a:ext cx="304892" cy="276999"/>
            </a:xfrm>
            <a:prstGeom prst="rect">
              <a:avLst/>
            </a:prstGeom>
            <a:noFill/>
          </p:spPr>
          <p:txBody>
            <a:bodyPr wrap="none" rtlCol="0">
              <a:spAutoFit/>
            </a:bodyPr>
            <a:lstStyle/>
            <a:p>
              <a:r>
                <a:rPr lang="en-GB" sz="1200" dirty="0"/>
                <a:t>c)</a:t>
              </a:r>
            </a:p>
          </p:txBody>
        </p:sp>
      </p:grpSp>
      <p:pic>
        <p:nvPicPr>
          <p:cNvPr id="6" name="Picture 5">
            <a:extLst>
              <a:ext uri="{FF2B5EF4-FFF2-40B4-BE49-F238E27FC236}">
                <a16:creationId xmlns:a16="http://schemas.microsoft.com/office/drawing/2014/main" id="{9CB00A06-9666-1348-AF00-04B640E70D3C}"/>
              </a:ext>
            </a:extLst>
          </p:cNvPr>
          <p:cNvPicPr>
            <a:picLocks noChangeAspect="1"/>
          </p:cNvPicPr>
          <p:nvPr/>
        </p:nvPicPr>
        <p:blipFill>
          <a:blip r:embed="rId24"/>
          <a:stretch>
            <a:fillRect/>
          </a:stretch>
        </p:blipFill>
        <p:spPr>
          <a:xfrm>
            <a:off x="6698964" y="8852256"/>
            <a:ext cx="6056843" cy="3562849"/>
          </a:xfrm>
          <a:prstGeom prst="rect">
            <a:avLst/>
          </a:prstGeom>
        </p:spPr>
      </p:pic>
      <p:pic>
        <p:nvPicPr>
          <p:cNvPr id="8" name="Picture 7">
            <a:extLst>
              <a:ext uri="{FF2B5EF4-FFF2-40B4-BE49-F238E27FC236}">
                <a16:creationId xmlns:a16="http://schemas.microsoft.com/office/drawing/2014/main" id="{64DEEB03-1666-F041-A4B0-A89D57252F6B}"/>
              </a:ext>
            </a:extLst>
          </p:cNvPr>
          <p:cNvPicPr>
            <a:picLocks noChangeAspect="1"/>
          </p:cNvPicPr>
          <p:nvPr/>
        </p:nvPicPr>
        <p:blipFill>
          <a:blip r:embed="rId25"/>
          <a:stretch>
            <a:fillRect/>
          </a:stretch>
        </p:blipFill>
        <p:spPr>
          <a:xfrm>
            <a:off x="1112941" y="18361120"/>
            <a:ext cx="11657052" cy="5960719"/>
          </a:xfrm>
          <a:prstGeom prst="rect">
            <a:avLst/>
          </a:prstGeom>
        </p:spPr>
      </p:pic>
      <p:pic>
        <p:nvPicPr>
          <p:cNvPr id="318" name="Picture 317">
            <a:extLst>
              <a:ext uri="{FF2B5EF4-FFF2-40B4-BE49-F238E27FC236}">
                <a16:creationId xmlns:a16="http://schemas.microsoft.com/office/drawing/2014/main" id="{AE23692D-87E2-B744-BC28-8B73D1C51EE1}"/>
              </a:ext>
            </a:extLst>
          </p:cNvPr>
          <p:cNvPicPr>
            <a:picLocks noChangeAspect="1"/>
          </p:cNvPicPr>
          <p:nvPr/>
        </p:nvPicPr>
        <p:blipFill>
          <a:blip r:embed="rId26"/>
          <a:stretch>
            <a:fillRect/>
          </a:stretch>
        </p:blipFill>
        <p:spPr>
          <a:xfrm>
            <a:off x="15303499" y="19207425"/>
            <a:ext cx="12841395" cy="3892864"/>
          </a:xfrm>
          <a:prstGeom prst="rect">
            <a:avLst/>
          </a:prstGeom>
        </p:spPr>
      </p:pic>
      <p:pic>
        <p:nvPicPr>
          <p:cNvPr id="320" name="Picture 319">
            <a:extLst>
              <a:ext uri="{FF2B5EF4-FFF2-40B4-BE49-F238E27FC236}">
                <a16:creationId xmlns:a16="http://schemas.microsoft.com/office/drawing/2014/main" id="{B11DCDC2-89C8-6C41-9A9A-F3D92FB5D9A9}"/>
              </a:ext>
            </a:extLst>
          </p:cNvPr>
          <p:cNvPicPr>
            <a:picLocks noChangeAspect="1"/>
          </p:cNvPicPr>
          <p:nvPr/>
        </p:nvPicPr>
        <p:blipFill>
          <a:blip r:embed="rId27"/>
          <a:stretch>
            <a:fillRect/>
          </a:stretch>
        </p:blipFill>
        <p:spPr>
          <a:xfrm>
            <a:off x="30911597" y="14657235"/>
            <a:ext cx="9747632" cy="4913603"/>
          </a:xfrm>
          <a:prstGeom prst="rect">
            <a:avLst/>
          </a:prstGeom>
        </p:spPr>
      </p:pic>
      <p:pic>
        <p:nvPicPr>
          <p:cNvPr id="324" name="Picture 323">
            <a:extLst>
              <a:ext uri="{FF2B5EF4-FFF2-40B4-BE49-F238E27FC236}">
                <a16:creationId xmlns:a16="http://schemas.microsoft.com/office/drawing/2014/main" id="{DD31CB15-FEE7-664D-8EF3-B2DC7A623860}"/>
              </a:ext>
            </a:extLst>
          </p:cNvPr>
          <p:cNvPicPr>
            <a:picLocks noChangeAspect="1"/>
          </p:cNvPicPr>
          <p:nvPr/>
        </p:nvPicPr>
        <p:blipFill>
          <a:blip r:embed="rId28"/>
          <a:stretch>
            <a:fillRect/>
          </a:stretch>
        </p:blipFill>
        <p:spPr>
          <a:xfrm>
            <a:off x="34718254" y="3679969"/>
            <a:ext cx="8304583" cy="7638885"/>
          </a:xfrm>
          <a:prstGeom prst="rect">
            <a:avLst/>
          </a:prstGeom>
        </p:spPr>
      </p:pic>
      <p:pic>
        <p:nvPicPr>
          <p:cNvPr id="328" name="Picture 327">
            <a:extLst>
              <a:ext uri="{FF2B5EF4-FFF2-40B4-BE49-F238E27FC236}">
                <a16:creationId xmlns:a16="http://schemas.microsoft.com/office/drawing/2014/main" id="{AF994DAC-BF59-D54A-B334-9AF2D90D9538}"/>
              </a:ext>
            </a:extLst>
          </p:cNvPr>
          <p:cNvPicPr>
            <a:picLocks noChangeAspect="1"/>
          </p:cNvPicPr>
          <p:nvPr/>
        </p:nvPicPr>
        <p:blipFill>
          <a:blip r:embed="rId29"/>
          <a:stretch>
            <a:fillRect/>
          </a:stretch>
        </p:blipFill>
        <p:spPr>
          <a:xfrm>
            <a:off x="30854583" y="12415105"/>
            <a:ext cx="9747632" cy="1850245"/>
          </a:xfrm>
          <a:prstGeom prst="rect">
            <a:avLst/>
          </a:prstGeom>
        </p:spPr>
      </p:pic>
      <p:sp>
        <p:nvSpPr>
          <p:cNvPr id="329" name="CustomShape 56">
            <a:extLst>
              <a:ext uri="{FF2B5EF4-FFF2-40B4-BE49-F238E27FC236}">
                <a16:creationId xmlns:a16="http://schemas.microsoft.com/office/drawing/2014/main" id="{4DEF3B1B-6F85-A34A-81B5-83090F3A515F}"/>
              </a:ext>
            </a:extLst>
          </p:cNvPr>
          <p:cNvSpPr/>
          <p:nvPr/>
        </p:nvSpPr>
        <p:spPr>
          <a:xfrm>
            <a:off x="30428708" y="22953305"/>
            <a:ext cx="12166920" cy="1568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2400" b="0" strike="noStrike" spc="-1" dirty="0">
                <a:solidFill>
                  <a:srgbClr val="000000"/>
                </a:solidFill>
                <a:latin typeface="Arial"/>
                <a:ea typeface="MS PGothic"/>
              </a:rPr>
              <a:t>References:</a:t>
            </a:r>
            <a:endParaRPr lang="en-GB" sz="2400" b="0" strike="noStrike" spc="-1" dirty="0">
              <a:latin typeface="Calibri"/>
            </a:endParaRPr>
          </a:p>
          <a:p>
            <a:pPr algn="just">
              <a:lnSpc>
                <a:spcPct val="100000"/>
              </a:lnSpc>
            </a:pPr>
            <a:r>
              <a:rPr lang="en-US" sz="2400" b="0" strike="noStrike" spc="-1" dirty="0">
                <a:solidFill>
                  <a:srgbClr val="000000"/>
                </a:solidFill>
                <a:latin typeface="Arial"/>
                <a:ea typeface="MS PGothic"/>
              </a:rPr>
              <a:t>[</a:t>
            </a:r>
            <a:r>
              <a:rPr lang="en-US" sz="2400" b="0" strike="noStrike" spc="-1" dirty="0" err="1">
                <a:solidFill>
                  <a:srgbClr val="000000"/>
                </a:solidFill>
                <a:latin typeface="Arial"/>
                <a:ea typeface="MS PGothic"/>
              </a:rPr>
              <a:t>TbD</a:t>
            </a:r>
            <a:r>
              <a:rPr lang="en-US" sz="2400" b="0" strike="noStrike" spc="-1" dirty="0">
                <a:solidFill>
                  <a:srgbClr val="000000"/>
                </a:solidFill>
                <a:latin typeface="Arial"/>
                <a:ea typeface="MS PGothic"/>
              </a:rPr>
              <a:t>] </a:t>
            </a:r>
            <a:r>
              <a:rPr lang="en-US" sz="2400" b="0" strike="noStrike" spc="-1" dirty="0" err="1">
                <a:solidFill>
                  <a:srgbClr val="000000"/>
                </a:solidFill>
                <a:latin typeface="Arial"/>
                <a:ea typeface="MS PGothic"/>
              </a:rPr>
              <a:t>Kotera</a:t>
            </a:r>
            <a:r>
              <a:rPr lang="en-US" sz="2400" b="0" strike="noStrike" spc="-1" dirty="0">
                <a:solidFill>
                  <a:srgbClr val="000000"/>
                </a:solidFill>
                <a:latin typeface="Arial"/>
                <a:ea typeface="MS PGothic"/>
              </a:rPr>
              <a:t> et al. Intra-frame Object Tracking by </a:t>
            </a:r>
            <a:r>
              <a:rPr lang="en-US" sz="2400" b="0" strike="noStrike" spc="-1" dirty="0" err="1">
                <a:solidFill>
                  <a:srgbClr val="000000"/>
                </a:solidFill>
                <a:latin typeface="Arial"/>
                <a:ea typeface="MS PGothic"/>
              </a:rPr>
              <a:t>Deblatting</a:t>
            </a:r>
            <a:r>
              <a:rPr lang="en-US" sz="2400" b="0" strike="noStrike" spc="-1" dirty="0">
                <a:solidFill>
                  <a:srgbClr val="000000"/>
                </a:solidFill>
                <a:latin typeface="Arial"/>
                <a:ea typeface="MS PGothic"/>
              </a:rPr>
              <a:t>, ICCV VOT 2019</a:t>
            </a:r>
            <a:endParaRPr lang="en-GB" sz="2400" b="0" strike="noStrike" spc="-1" dirty="0">
              <a:latin typeface="Calibri"/>
            </a:endParaRPr>
          </a:p>
          <a:p>
            <a:pPr algn="just"/>
            <a:r>
              <a:rPr lang="en-US" sz="2400" b="0" strike="noStrike" spc="-1" dirty="0">
                <a:solidFill>
                  <a:srgbClr val="000000"/>
                </a:solidFill>
                <a:latin typeface="Arial"/>
                <a:ea typeface="MS PGothic"/>
              </a:rPr>
              <a:t>[</a:t>
            </a:r>
            <a:r>
              <a:rPr lang="en-US" sz="2400" b="0" strike="noStrike" spc="-1" dirty="0" err="1">
                <a:solidFill>
                  <a:srgbClr val="000000"/>
                </a:solidFill>
                <a:latin typeface="Arial"/>
                <a:ea typeface="MS PGothic"/>
              </a:rPr>
              <a:t>TbD</a:t>
            </a:r>
            <a:r>
              <a:rPr lang="en-US" sz="2400" b="0" strike="noStrike" spc="-1" dirty="0">
                <a:solidFill>
                  <a:srgbClr val="000000"/>
                </a:solidFill>
                <a:latin typeface="Arial"/>
                <a:ea typeface="MS PGothic"/>
              </a:rPr>
              <a:t>-NC] </a:t>
            </a:r>
            <a:r>
              <a:rPr lang="en-US" sz="2400" b="0" strike="noStrike" spc="-1" dirty="0" err="1">
                <a:solidFill>
                  <a:srgbClr val="000000"/>
                </a:solidFill>
                <a:latin typeface="Arial"/>
                <a:ea typeface="MS PGothic"/>
              </a:rPr>
              <a:t>Rozumnyi</a:t>
            </a:r>
            <a:r>
              <a:rPr lang="en-US" sz="2400" b="0" strike="noStrike" spc="-1" dirty="0">
                <a:solidFill>
                  <a:srgbClr val="000000"/>
                </a:solidFill>
                <a:latin typeface="Arial"/>
                <a:ea typeface="MS PGothic"/>
              </a:rPr>
              <a:t> et al</a:t>
            </a:r>
            <a:r>
              <a:rPr lang="en-US" sz="2400" spc="-1" dirty="0">
                <a:ea typeface="MS PGothic"/>
              </a:rPr>
              <a:t>. Non-Causal Tracking by </a:t>
            </a:r>
            <a:r>
              <a:rPr lang="en-US" sz="2400" spc="-1" dirty="0" err="1">
                <a:ea typeface="MS PGothic"/>
              </a:rPr>
              <a:t>Deblatting</a:t>
            </a:r>
            <a:r>
              <a:rPr lang="en-US" sz="2400" spc="-1" dirty="0">
                <a:ea typeface="MS PGothic"/>
              </a:rPr>
              <a:t>, </a:t>
            </a:r>
            <a:r>
              <a:rPr lang="en-US" sz="2400" b="0" strike="noStrike" spc="-1" dirty="0">
                <a:solidFill>
                  <a:srgbClr val="000000"/>
                </a:solidFill>
                <a:latin typeface="Arial"/>
                <a:ea typeface="MS PGothic"/>
              </a:rPr>
              <a:t>GCPR 2019</a:t>
            </a:r>
            <a:endParaRPr lang="en-GB" sz="2400" b="0" strike="noStrike" spc="-1" dirty="0">
              <a:latin typeface="Calibri"/>
            </a:endParaRPr>
          </a:p>
          <a:p>
            <a:pPr algn="just">
              <a:lnSpc>
                <a:spcPct val="100000"/>
              </a:lnSpc>
            </a:pPr>
            <a:r>
              <a:rPr lang="en-US" sz="2400" b="0" strike="noStrike" spc="-1" dirty="0">
                <a:solidFill>
                  <a:srgbClr val="000000"/>
                </a:solidFill>
                <a:latin typeface="Arial"/>
                <a:ea typeface="MS PGothic"/>
              </a:rPr>
              <a:t>[FMO] </a:t>
            </a:r>
            <a:r>
              <a:rPr lang="en-US" sz="2400" b="0" strike="noStrike" spc="-1" dirty="0" err="1">
                <a:solidFill>
                  <a:srgbClr val="000000"/>
                </a:solidFill>
                <a:latin typeface="Arial"/>
                <a:ea typeface="MS PGothic"/>
              </a:rPr>
              <a:t>Rozumnyi</a:t>
            </a:r>
            <a:r>
              <a:rPr lang="en-US" sz="2400" b="0" strike="noStrike" spc="-1" dirty="0">
                <a:solidFill>
                  <a:srgbClr val="000000"/>
                </a:solidFill>
                <a:latin typeface="Arial"/>
                <a:ea typeface="MS PGothic"/>
              </a:rPr>
              <a:t> et al. The World of Fast Moving Objects, CVPR 2017</a:t>
            </a:r>
            <a:endParaRPr lang="en-GB" sz="2400" b="0" strike="noStrike" spc="-1" dirty="0">
              <a:latin typeface="Calibri"/>
            </a:endParaRPr>
          </a:p>
        </p:txBody>
      </p:sp>
      <p:pic>
        <p:nvPicPr>
          <p:cNvPr id="331" name="Picture 330">
            <a:extLst>
              <a:ext uri="{FF2B5EF4-FFF2-40B4-BE49-F238E27FC236}">
                <a16:creationId xmlns:a16="http://schemas.microsoft.com/office/drawing/2014/main" id="{A198CF54-17C6-4643-8571-76BA4616BE68}"/>
              </a:ext>
            </a:extLst>
          </p:cNvPr>
          <p:cNvPicPr>
            <a:picLocks noChangeAspect="1"/>
          </p:cNvPicPr>
          <p:nvPr/>
        </p:nvPicPr>
        <p:blipFill>
          <a:blip r:embed="rId30"/>
          <a:stretch>
            <a:fillRect/>
          </a:stretch>
        </p:blipFill>
        <p:spPr>
          <a:xfrm>
            <a:off x="4440931" y="13428575"/>
            <a:ext cx="8314876" cy="3992606"/>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0094F0AC-DBFB-0445-A097-695D2B9B6D7E}"/>
              </a:ext>
            </a:extLst>
          </p:cNvPr>
          <p:cNvPicPr>
            <a:picLocks noChangeAspect="1"/>
          </p:cNvPicPr>
          <p:nvPr/>
        </p:nvPicPr>
        <p:blipFill>
          <a:blip r:embed="rId31"/>
          <a:stretch>
            <a:fillRect/>
          </a:stretch>
        </p:blipFill>
        <p:spPr>
          <a:xfrm>
            <a:off x="34521035" y="378047"/>
            <a:ext cx="9503628" cy="2375907"/>
          </a:xfrm>
          <a:prstGeom prst="rect">
            <a:avLst/>
          </a:prstGeom>
        </p:spPr>
      </p:pic>
      <p:pic>
        <p:nvPicPr>
          <p:cNvPr id="138" name="Picture 137">
            <a:extLst>
              <a:ext uri="{FF2B5EF4-FFF2-40B4-BE49-F238E27FC236}">
                <a16:creationId xmlns:a16="http://schemas.microsoft.com/office/drawing/2014/main" id="{C6FA2E03-92B2-D448-B766-AB5B25B9549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5973068" y="17421181"/>
            <a:ext cx="11945063" cy="989315"/>
          </a:xfrm>
          <a:prstGeom prst="rect">
            <a:avLst/>
          </a:prstGeom>
        </p:spPr>
      </p:pic>
      <p:pic>
        <p:nvPicPr>
          <p:cNvPr id="139" name="Picture 138">
            <a:extLst>
              <a:ext uri="{FF2B5EF4-FFF2-40B4-BE49-F238E27FC236}">
                <a16:creationId xmlns:a16="http://schemas.microsoft.com/office/drawing/2014/main" id="{33640F8B-83DB-6E4D-915D-111209F4FF2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116209" y="7845395"/>
            <a:ext cx="8130057" cy="5368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754564" y="680444"/>
            <a:ext cx="34470900" cy="2337900"/>
          </a:xfrm>
          <a:prstGeom prst="rect">
            <a:avLst/>
          </a:prstGeom>
          <a:noFill/>
          <a:ln>
            <a:noFill/>
          </a:ln>
        </p:spPr>
        <p:txBody>
          <a:bodyPr spcFirstLastPara="1" wrap="square" lIns="294825" tIns="147400" rIns="294825" bIns="147400" anchor="ctr" anchorCtr="0">
            <a:noAutofit/>
          </a:bodyPr>
          <a:lstStyle/>
          <a:p>
            <a:pPr lvl="0"/>
            <a:r>
              <a:rPr lang="en-US" sz="5400" dirty="0"/>
              <a:t>FMODetect: Robust Detection of Fast Moving Objects</a:t>
            </a:r>
            <a:br>
              <a:rPr lang="en-US" sz="5400" dirty="0">
                <a:latin typeface="Arial"/>
                <a:ea typeface="Arial"/>
                <a:cs typeface="Arial"/>
                <a:sym typeface="Arial"/>
              </a:rPr>
            </a:br>
            <a:r>
              <a:rPr lang="en-US" sz="4500" dirty="0"/>
              <a:t>Denys Rozumnyi</a:t>
            </a:r>
            <a:r>
              <a:rPr lang="en-US" sz="4500" baseline="30000" dirty="0"/>
              <a:t>1,4</a:t>
            </a:r>
            <a:r>
              <a:rPr lang="en-US" sz="4500" dirty="0"/>
              <a:t>, Jiří Matas</a:t>
            </a:r>
            <a:r>
              <a:rPr lang="en-US" sz="4500" baseline="30000" dirty="0"/>
              <a:t>4</a:t>
            </a:r>
            <a:r>
              <a:rPr lang="en-US" sz="4500" dirty="0"/>
              <a:t>, Filip Šroubek</a:t>
            </a:r>
            <a:r>
              <a:rPr lang="en-US" sz="4500" baseline="30000" dirty="0"/>
              <a:t>2</a:t>
            </a:r>
            <a:r>
              <a:rPr lang="en-US" sz="4500" dirty="0"/>
              <a:t>, Marc Pollefeys</a:t>
            </a:r>
            <a:r>
              <a:rPr lang="en-US" sz="4500" baseline="30000" dirty="0"/>
              <a:t>1,3</a:t>
            </a:r>
            <a:r>
              <a:rPr lang="en-US" sz="4500" dirty="0"/>
              <a:t>, Martin R. Oswald</a:t>
            </a:r>
            <a:r>
              <a:rPr lang="en-US" sz="4500" baseline="30000" dirty="0"/>
              <a:t>1</a:t>
            </a:r>
            <a:r>
              <a:rPr lang="en-US" sz="4500" dirty="0"/>
              <a:t> </a:t>
            </a:r>
            <a:br>
              <a:rPr lang="en-US" sz="5400" dirty="0">
                <a:latin typeface="Arial"/>
                <a:ea typeface="Arial"/>
                <a:cs typeface="Arial"/>
                <a:sym typeface="Arial"/>
              </a:rPr>
            </a:br>
            <a:r>
              <a:rPr lang="en-US" sz="4000" spc="-1" baseline="30000" dirty="0">
                <a:solidFill>
                  <a:srgbClr val="000000"/>
                </a:solidFill>
                <a:ea typeface="MS PGothic"/>
              </a:rPr>
              <a:t>1</a:t>
            </a:r>
            <a:r>
              <a:rPr lang="en-US" sz="4000" spc="-1" dirty="0">
                <a:solidFill>
                  <a:srgbClr val="000000"/>
                </a:solidFill>
                <a:ea typeface="MS PGothic"/>
              </a:rPr>
              <a:t>Department of Computer Science, ETH Zurich	 </a:t>
            </a:r>
            <a:r>
              <a:rPr lang="en-US" sz="4000" spc="-1" baseline="30000" dirty="0">
                <a:solidFill>
                  <a:srgbClr val="000000"/>
                </a:solidFill>
                <a:ea typeface="MS PGothic"/>
              </a:rPr>
              <a:t>3</a:t>
            </a:r>
            <a:r>
              <a:rPr lang="en-US" sz="4000" spc="-1" dirty="0">
                <a:solidFill>
                  <a:srgbClr val="000000"/>
                </a:solidFill>
                <a:ea typeface="MS PGothic"/>
              </a:rPr>
              <a:t>Microsoft Mixed Reality and AI Zurich Lab</a:t>
            </a:r>
            <a:br>
              <a:rPr lang="en-US" sz="4000" dirty="0"/>
            </a:br>
            <a:r>
              <a:rPr lang="en-US" sz="4000" spc="-1" baseline="30000" dirty="0">
                <a:solidFill>
                  <a:srgbClr val="000000"/>
                </a:solidFill>
                <a:ea typeface="MS PGothic"/>
              </a:rPr>
              <a:t>2</a:t>
            </a:r>
            <a:r>
              <a:rPr lang="en-US" sz="4000" spc="-1" dirty="0">
                <a:solidFill>
                  <a:srgbClr val="000000"/>
                </a:solidFill>
                <a:ea typeface="MS PGothic"/>
              </a:rPr>
              <a:t>UTIA, Czech Academy of Sciences 		 </a:t>
            </a:r>
            <a:r>
              <a:rPr lang="en-US" sz="4000" spc="-1" baseline="30000" dirty="0">
                <a:solidFill>
                  <a:srgbClr val="000000"/>
                </a:solidFill>
                <a:ea typeface="MS PGothic"/>
              </a:rPr>
              <a:t>4</a:t>
            </a:r>
            <a:r>
              <a:rPr lang="en-US" sz="4000" spc="-1" dirty="0">
                <a:solidFill>
                  <a:srgbClr val="000000"/>
                </a:solidFill>
                <a:ea typeface="MS PGothic"/>
              </a:rPr>
              <a:t>Visual Recognition Group, Czech Technical University in Prague</a:t>
            </a:r>
            <a:endParaRPr sz="4000" dirty="0">
              <a:latin typeface="Arial"/>
              <a:ea typeface="Arial"/>
              <a:cs typeface="Arial"/>
              <a:sym typeface="Arial"/>
            </a:endParaRPr>
          </a:p>
        </p:txBody>
      </p:sp>
      <p:sp>
        <p:nvSpPr>
          <p:cNvPr id="86" name="Google Shape;86;p13"/>
          <p:cNvSpPr txBox="1">
            <a:spLocks noGrp="1"/>
          </p:cNvSpPr>
          <p:nvPr>
            <p:ph type="body" idx="1"/>
          </p:nvPr>
        </p:nvSpPr>
        <p:spPr>
          <a:xfrm>
            <a:off x="830263" y="3895130"/>
            <a:ext cx="13416000" cy="19622100"/>
          </a:xfrm>
          <a:prstGeom prst="rect">
            <a:avLst/>
          </a:prstGeom>
          <a:noFill/>
          <a:ln>
            <a:noFill/>
          </a:ln>
        </p:spPr>
        <p:txBody>
          <a:bodyPr spcFirstLastPara="1" wrap="square" lIns="294825" tIns="147400" rIns="294825" bIns="147400" anchor="t" anchorCtr="0">
            <a:normAutofit/>
          </a:bodyPr>
          <a:lstStyle/>
          <a:p>
            <a:pPr marL="565150" lvl="0" indent="-565150" algn="l" rtl="0">
              <a:spcBef>
                <a:spcPts val="0"/>
              </a:spcBef>
              <a:spcAft>
                <a:spcPts val="0"/>
              </a:spcAft>
              <a:buClr>
                <a:srgbClr val="0000FF"/>
              </a:buClr>
              <a:buSzPts val="4000"/>
              <a:buNone/>
            </a:pPr>
            <a:r>
              <a:rPr lang="en-US" sz="4000" b="1" dirty="0">
                <a:solidFill>
                  <a:srgbClr val="0000FF"/>
                </a:solidFill>
              </a:rPr>
              <a:t>Introduction</a:t>
            </a:r>
            <a:r>
              <a:rPr lang="en-US" sz="4000" b="1" dirty="0">
                <a:solidFill>
                  <a:srgbClr val="0000FF"/>
                </a:solidFill>
                <a:latin typeface="Arial"/>
                <a:ea typeface="Arial"/>
                <a:cs typeface="Arial"/>
                <a:sym typeface="Arial"/>
              </a:rPr>
              <a:t>:</a:t>
            </a: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rPr>
              <a:t>ICCV</a:t>
            </a:r>
            <a:r>
              <a:rPr lang="en-US" sz="3200" dirty="0">
                <a:solidFill>
                  <a:srgbClr val="000000"/>
                </a:solidFill>
                <a:latin typeface="Arial"/>
                <a:ea typeface="Arial"/>
                <a:cs typeface="Arial"/>
                <a:sym typeface="Arial"/>
              </a:rPr>
              <a:t>'21 will be virtual, but we are still providing the physical poster template as a rough guide</a:t>
            </a:r>
          </a:p>
          <a:p>
            <a:pPr marL="565150" lvl="1" indent="-565150" algn="l" rtl="0">
              <a:spcBef>
                <a:spcPts val="640"/>
              </a:spcBef>
              <a:spcAft>
                <a:spcPts val="0"/>
              </a:spcAft>
              <a:buClr>
                <a:srgbClr val="000000"/>
              </a:buClr>
              <a:buSzPts val="3200"/>
              <a:buChar char="⮚"/>
            </a:pPr>
            <a:r>
              <a:rPr lang="en-US" sz="3200" dirty="0">
                <a:solidFill>
                  <a:srgbClr val="000000"/>
                </a:solidFill>
              </a:rPr>
              <a:t>Keep in mind that most people will be viewing this poster on a computer screen</a:t>
            </a: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rPr>
              <a:t>This approximate geometry should allow you to </a:t>
            </a:r>
            <a:r>
              <a:rPr lang="en-US" sz="3200" dirty="0">
                <a:solidFill>
                  <a:srgbClr val="000000"/>
                </a:solidFill>
                <a:latin typeface="Arial"/>
                <a:ea typeface="Arial"/>
                <a:cs typeface="Arial"/>
                <a:sym typeface="Arial"/>
              </a:rPr>
              <a:t>print it as a poster later</a:t>
            </a:r>
            <a:r>
              <a:rPr lang="en-US" sz="3200" dirty="0">
                <a:solidFill>
                  <a:srgbClr val="000000"/>
                </a:solidFill>
              </a:rPr>
              <a:t>, print it in landscape format on a smaller page, or use it for </a:t>
            </a:r>
            <a:r>
              <a:rPr lang="en-US" sz="3200" dirty="0">
                <a:solidFill>
                  <a:srgbClr val="000000"/>
                </a:solidFill>
                <a:latin typeface="Arial"/>
                <a:ea typeface="Arial"/>
                <a:cs typeface="Arial"/>
                <a:sym typeface="Arial"/>
              </a:rPr>
              <a:t>other purposes within your institution. </a:t>
            </a:r>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Ideally you want to keep it very readable: this is not your paper, it is a poster. 32pt here is good for most text:</a:t>
            </a:r>
            <a:endParaRPr lang="en-US" dirty="0"/>
          </a:p>
          <a:p>
            <a:pPr marL="1187450" lvl="2" indent="-474663" algn="l" rtl="0">
              <a:spcBef>
                <a:spcPts val="560"/>
              </a:spcBef>
              <a:spcAft>
                <a:spcPts val="0"/>
              </a:spcAft>
              <a:buClr>
                <a:srgbClr val="000000"/>
              </a:buClr>
              <a:buSzPts val="2800"/>
              <a:buChar char="•"/>
            </a:pPr>
            <a:r>
              <a:rPr lang="en-US" sz="2800" dirty="0">
                <a:solidFill>
                  <a:srgbClr val="000000"/>
                </a:solidFill>
                <a:latin typeface="Arial"/>
                <a:ea typeface="Arial"/>
                <a:cs typeface="Arial"/>
                <a:sym typeface="Arial"/>
              </a:rPr>
              <a:t>Sub-bullets are 28 here (56 final)</a:t>
            </a:r>
            <a:endParaRPr lang="en-US" dirty="0"/>
          </a:p>
          <a:p>
            <a:pPr marL="973138" lvl="3" indent="-565150" algn="l" rtl="0">
              <a:spcBef>
                <a:spcPts val="480"/>
              </a:spcBef>
              <a:spcAft>
                <a:spcPts val="0"/>
              </a:spcAft>
              <a:buClr>
                <a:srgbClr val="000000"/>
              </a:buClr>
              <a:buSzPts val="2400"/>
              <a:buChar char="–"/>
            </a:pPr>
            <a:r>
              <a:rPr lang="en-US" sz="2400" dirty="0">
                <a:solidFill>
                  <a:srgbClr val="000000"/>
                </a:solidFill>
                <a:latin typeface="Arial"/>
                <a:ea typeface="Arial"/>
                <a:cs typeface="Arial"/>
                <a:sym typeface="Arial"/>
              </a:rPr>
              <a:t>Don’t use smaller than 24pt in this template </a:t>
            </a:r>
            <a:endParaRPr lang="en-US" dirty="0"/>
          </a:p>
          <a:p>
            <a:pPr marL="973138" lvl="3" indent="-565150" algn="l" rtl="0">
              <a:spcBef>
                <a:spcPts val="480"/>
              </a:spcBef>
              <a:spcAft>
                <a:spcPts val="0"/>
              </a:spcAft>
              <a:buClr>
                <a:srgbClr val="000000"/>
              </a:buClr>
              <a:buSzPts val="2400"/>
              <a:buChar char="–"/>
            </a:pPr>
            <a:r>
              <a:rPr lang="en-US" sz="2400" dirty="0">
                <a:solidFill>
                  <a:srgbClr val="000000"/>
                </a:solidFill>
                <a:latin typeface="Arial"/>
                <a:ea typeface="Arial"/>
                <a:cs typeface="Arial"/>
                <a:sym typeface="Arial"/>
              </a:rPr>
              <a:t>Insert plenty of graphics and any math you need</a:t>
            </a:r>
            <a:endParaRPr lang="en-US" dirty="0"/>
          </a:p>
          <a:p>
            <a:pPr marL="973138" lvl="3" indent="-565150" algn="l" rtl="0">
              <a:spcBef>
                <a:spcPts val="380"/>
              </a:spcBef>
              <a:spcAft>
                <a:spcPts val="0"/>
              </a:spcAft>
              <a:buClr>
                <a:schemeClr val="dk1"/>
              </a:buClr>
              <a:buSzPts val="1900"/>
              <a:buNone/>
            </a:pPr>
            <a:endParaRPr lang="en-US" sz="19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When inserting graphics or equations, keep the resolution high. If you can see blocking artifacts at 400% magnification in PowerPoint, consider finding better graphics. This is an example of BAD/LOW RES GRAPHICS</a:t>
            </a:r>
            <a:endParaRPr lang="en-US" dirty="0"/>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endParaRPr lang="en-US" sz="3200" dirty="0">
              <a:solidFill>
                <a:srgbClr val="000000"/>
              </a:solidFill>
            </a:endParaRPr>
          </a:p>
          <a:p>
            <a:pPr marL="565150" lvl="1" indent="-565150" algn="l" rtl="0">
              <a:spcBef>
                <a:spcPts val="640"/>
              </a:spcBef>
              <a:spcAft>
                <a:spcPts val="0"/>
              </a:spcAft>
              <a:buClr>
                <a:srgbClr val="000000"/>
              </a:buClr>
              <a:buSzPts val="3200"/>
              <a:buFont typeface="Noto Sans Symbols"/>
              <a:buChar char="⮚"/>
            </a:pPr>
            <a:endParaRPr lang="en-US" sz="3200" dirty="0">
              <a:solidFill>
                <a:srgbClr val="000000"/>
              </a:solidFil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Leave enough margin for pushpin and remember many big plotters cannot get within .5” of the actual paper edge. </a:t>
            </a:r>
            <a:endParaRPr lang="en-US" dirty="0"/>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You are free to use colored backgrounds and such but they generally reduce readability. </a:t>
            </a:r>
            <a:endParaRPr lang="en-US" dirty="0"/>
          </a:p>
          <a:p>
            <a:pPr marL="973138" lvl="3" indent="-400050" algn="l" rtl="0">
              <a:spcBef>
                <a:spcPts val="520"/>
              </a:spcBef>
              <a:spcAft>
                <a:spcPts val="0"/>
              </a:spcAft>
              <a:buClr>
                <a:schemeClr val="dk1"/>
              </a:buClr>
              <a:buSzPts val="2600"/>
              <a:buFont typeface="Noto Sans Symbols"/>
              <a:buNone/>
            </a:pPr>
            <a:endParaRPr lang="en-US" sz="26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You are free to use what ever fonts you like.</a:t>
            </a:r>
            <a:endParaRPr lang="en-US" dirty="0"/>
          </a:p>
          <a:p>
            <a:pPr marL="1187450" lvl="2" indent="-474663" algn="l" rtl="0">
              <a:spcBef>
                <a:spcPts val="560"/>
              </a:spcBef>
              <a:spcAft>
                <a:spcPts val="0"/>
              </a:spcAft>
              <a:buClr>
                <a:srgbClr val="000000"/>
              </a:buClr>
              <a:buSzPts val="2800"/>
              <a:buChar char="•"/>
            </a:pPr>
            <a:r>
              <a:rPr lang="en-US" sz="2800" dirty="0">
                <a:solidFill>
                  <a:srgbClr val="000000"/>
                </a:solidFill>
                <a:latin typeface="Arial"/>
                <a:ea typeface="Arial"/>
                <a:cs typeface="Arial"/>
                <a:sym typeface="Arial"/>
              </a:rPr>
              <a:t>San Serif fonts like Arial are more readable from a distance, </a:t>
            </a:r>
            <a:endParaRPr lang="en-US" dirty="0"/>
          </a:p>
          <a:p>
            <a:pPr marL="1187450" lvl="2" indent="-474663" algn="l" rtl="0">
              <a:spcBef>
                <a:spcPts val="560"/>
              </a:spcBef>
              <a:spcAft>
                <a:spcPts val="0"/>
              </a:spcAft>
              <a:buClr>
                <a:srgbClr val="000000"/>
              </a:buClr>
              <a:buSzPts val="2800"/>
              <a:buChar char="•"/>
            </a:pPr>
            <a:r>
              <a:rPr lang="en-US" sz="2800" dirty="0">
                <a:solidFill>
                  <a:srgbClr val="000000"/>
                </a:solidFill>
                <a:latin typeface="Times"/>
                <a:ea typeface="Times"/>
                <a:cs typeface="Times"/>
                <a:sym typeface="Times"/>
              </a:rPr>
              <a:t>Serif fonts like times may look more consistent with your mathematics</a:t>
            </a:r>
            <a:endParaRPr lang="en-US" dirty="0"/>
          </a:p>
        </p:txBody>
      </p:sp>
      <p:sp>
        <p:nvSpPr>
          <p:cNvPr id="87" name="Google Shape;87;p13"/>
          <p:cNvSpPr txBox="1">
            <a:spLocks noGrp="1"/>
          </p:cNvSpPr>
          <p:nvPr>
            <p:ph type="body" idx="2"/>
          </p:nvPr>
        </p:nvSpPr>
        <p:spPr>
          <a:xfrm>
            <a:off x="15125702" y="3895130"/>
            <a:ext cx="13416000" cy="19622100"/>
          </a:xfrm>
          <a:prstGeom prst="rect">
            <a:avLst/>
          </a:prstGeom>
          <a:noFill/>
          <a:ln>
            <a:noFill/>
          </a:ln>
        </p:spPr>
        <p:txBody>
          <a:bodyPr spcFirstLastPara="1" wrap="square" lIns="294825" tIns="147400" rIns="294825" bIns="147400" anchor="t" anchorCtr="0">
            <a:normAutofit/>
          </a:bodyPr>
          <a:lstStyle/>
          <a:p>
            <a:pPr marL="565150" lvl="0" indent="-565150" algn="l" rtl="0">
              <a:spcBef>
                <a:spcPts val="0"/>
              </a:spcBef>
              <a:spcAft>
                <a:spcPts val="0"/>
              </a:spcAft>
              <a:buClr>
                <a:srgbClr val="0000FF"/>
              </a:buClr>
              <a:buSzPts val="4000"/>
              <a:buNone/>
            </a:pPr>
            <a:r>
              <a:rPr lang="en-US" sz="4000" b="1" dirty="0">
                <a:solidFill>
                  <a:srgbClr val="0000FF"/>
                </a:solidFill>
                <a:latin typeface="Arial"/>
                <a:ea typeface="Arial"/>
                <a:cs typeface="Arial"/>
                <a:sym typeface="Arial"/>
              </a:rPr>
              <a:t>Section 2 (layout):</a:t>
            </a:r>
            <a:endParaRPr dirty="0"/>
          </a:p>
          <a:p>
            <a:pPr marL="565150" lvl="1" indent="-361950" algn="l" rtl="0">
              <a:spcBef>
                <a:spcPts val="640"/>
              </a:spcBef>
              <a:spcAft>
                <a:spcPts val="0"/>
              </a:spcAft>
              <a:buClr>
                <a:schemeClr val="dk1"/>
              </a:buClr>
              <a:buSzPts val="3200"/>
              <a:buFont typeface="Noto Sans Symbols"/>
              <a:buNone/>
            </a:pPr>
            <a:endParaRPr sz="32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The poster should use photos, figures, and tables to tell the story of the study. For clarity, present the information in a sequence that is easy to follow. </a:t>
            </a:r>
            <a:endParaRPr dirty="0"/>
          </a:p>
          <a:p>
            <a:pPr marL="565150" lvl="1" indent="-361950" algn="l" rtl="0">
              <a:spcBef>
                <a:spcPts val="640"/>
              </a:spcBef>
              <a:spcAft>
                <a:spcPts val="0"/>
              </a:spcAft>
              <a:buClr>
                <a:schemeClr val="dk1"/>
              </a:buClr>
              <a:buSzPts val="3200"/>
              <a:buFont typeface="Noto Sans Symbols"/>
              <a:buNone/>
            </a:pPr>
            <a:endParaRPr sz="32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There is often way too much text in a poster  - there definitely is in this template! Posters primarily are visual presentations; the text should support the graphics. Look critically at the layout. Some poster 'experts' suggest that if there is about 20-25% text, 40-45% graphics and 30-40% empty space, you are doing well.</a:t>
            </a:r>
            <a:endParaRPr dirty="0"/>
          </a:p>
          <a:p>
            <a:pPr marL="565150" lvl="0" indent="-565150" algn="l" rtl="0">
              <a:spcBef>
                <a:spcPts val="580"/>
              </a:spcBef>
              <a:spcAft>
                <a:spcPts val="0"/>
              </a:spcAft>
              <a:buClr>
                <a:schemeClr val="dk1"/>
              </a:buClr>
              <a:buSzPts val="2900"/>
              <a:buNone/>
            </a:pPr>
            <a:endParaRPr dirty="0">
              <a:latin typeface="Arial"/>
              <a:ea typeface="Arial"/>
              <a:cs typeface="Arial"/>
              <a:sym typeface="Arial"/>
            </a:endParaRPr>
          </a:p>
        </p:txBody>
      </p:sp>
      <p:sp>
        <p:nvSpPr>
          <p:cNvPr id="88" name="Google Shape;88;p13"/>
          <p:cNvSpPr txBox="1">
            <a:spLocks noGrp="1"/>
          </p:cNvSpPr>
          <p:nvPr>
            <p:ph type="body" idx="3"/>
          </p:nvPr>
        </p:nvSpPr>
        <p:spPr>
          <a:xfrm>
            <a:off x="29421138" y="3895130"/>
            <a:ext cx="13416000" cy="8449200"/>
          </a:xfrm>
          <a:prstGeom prst="rect">
            <a:avLst/>
          </a:prstGeom>
          <a:noFill/>
          <a:ln>
            <a:noFill/>
          </a:ln>
        </p:spPr>
        <p:txBody>
          <a:bodyPr spcFirstLastPara="1" wrap="square" lIns="294825" tIns="147400" rIns="294825" bIns="147400" anchor="t" anchorCtr="0">
            <a:normAutofit/>
          </a:bodyPr>
          <a:lstStyle/>
          <a:p>
            <a:pPr marL="565150" lvl="0" indent="-565150" algn="l" rtl="0">
              <a:lnSpc>
                <a:spcPct val="80000"/>
              </a:lnSpc>
              <a:spcBef>
                <a:spcPts val="0"/>
              </a:spcBef>
              <a:spcAft>
                <a:spcPts val="0"/>
              </a:spcAft>
              <a:buClr>
                <a:srgbClr val="0000FF"/>
              </a:buClr>
              <a:buSzPts val="4000"/>
              <a:buNone/>
            </a:pPr>
            <a:r>
              <a:rPr lang="en-US" sz="4000" b="1" dirty="0">
                <a:solidFill>
                  <a:srgbClr val="0000FF"/>
                </a:solidFill>
                <a:latin typeface="Arial"/>
                <a:ea typeface="Arial"/>
                <a:cs typeface="Arial"/>
                <a:sym typeface="Arial"/>
              </a:rPr>
              <a:t>Section 3:</a:t>
            </a:r>
            <a:endParaRPr dirty="0"/>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Include more figures than are in the paper so you can talk to them.  Include things that are not in the paper and then encourage them to read the paper. Don’t try to just put all the paper here.   </a:t>
            </a:r>
            <a:endParaRPr dirty="0"/>
          </a:p>
          <a:p>
            <a:pPr marL="565150" lvl="1" indent="-565150" algn="l" rtl="0">
              <a:spcBef>
                <a:spcPts val="640"/>
              </a:spcBef>
              <a:spcAft>
                <a:spcPts val="0"/>
              </a:spcAft>
              <a:buClr>
                <a:schemeClr val="dk1"/>
              </a:buClr>
              <a:buSzPts val="3200"/>
              <a:buNone/>
            </a:pPr>
            <a:endParaRPr sz="32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If it looks like a cut/paste of the paper, people skip that poster since they can read the papers after the conference. Many people find it better to spend time talking with poster presenters that have more to offer than just redoing the paper content paper in big fonts. </a:t>
            </a:r>
            <a:endParaRPr dirty="0"/>
          </a:p>
          <a:p>
            <a:pPr marL="565150" lvl="1" indent="-361950" algn="l" rtl="0">
              <a:spcBef>
                <a:spcPts val="640"/>
              </a:spcBef>
              <a:spcAft>
                <a:spcPts val="0"/>
              </a:spcAft>
              <a:buClr>
                <a:schemeClr val="dk1"/>
              </a:buClr>
              <a:buSzPts val="3200"/>
              <a:buFont typeface="Noto Sans Symbols"/>
              <a:buNone/>
            </a:pPr>
            <a:endParaRPr sz="3200" dirty="0">
              <a:solidFill>
                <a:srgbClr val="000000"/>
              </a:solidFill>
              <a:latin typeface="Arial"/>
              <a:ea typeface="Arial"/>
              <a:cs typeface="Arial"/>
              <a:sym typeface="Arial"/>
            </a:endParaRPr>
          </a:p>
          <a:p>
            <a:pPr marL="565150" lvl="1" indent="-565150" algn="l" rtl="0">
              <a:spcBef>
                <a:spcPts val="640"/>
              </a:spcBef>
              <a:spcAft>
                <a:spcPts val="0"/>
              </a:spcAft>
              <a:buClr>
                <a:srgbClr val="000000"/>
              </a:buClr>
              <a:buSzPts val="3200"/>
              <a:buFont typeface="Noto Sans Symbols"/>
              <a:buChar char="⮚"/>
            </a:pPr>
            <a:r>
              <a:rPr lang="en-US" sz="3200" dirty="0">
                <a:solidFill>
                  <a:srgbClr val="000000"/>
                </a:solidFill>
                <a:latin typeface="Arial"/>
                <a:ea typeface="Arial"/>
                <a:cs typeface="Arial"/>
                <a:sym typeface="Arial"/>
              </a:rPr>
              <a:t>People will likely have already seen your posted video, so the poster can serve as a talking point for you.</a:t>
            </a:r>
            <a:endParaRPr sz="3200" dirty="0">
              <a:solidFill>
                <a:srgbClr val="000000"/>
              </a:solidFill>
              <a:latin typeface="Arial"/>
              <a:ea typeface="Arial"/>
              <a:cs typeface="Arial"/>
              <a:sym typeface="Arial"/>
            </a:endParaRPr>
          </a:p>
          <a:p>
            <a:pPr marL="565150" lvl="1" indent="-361950" algn="l" rtl="0">
              <a:spcBef>
                <a:spcPts val="640"/>
              </a:spcBef>
              <a:spcAft>
                <a:spcPts val="0"/>
              </a:spcAft>
              <a:buClr>
                <a:schemeClr val="dk1"/>
              </a:buClr>
              <a:buSzPts val="3200"/>
              <a:buFont typeface="Noto Sans Symbols"/>
              <a:buNone/>
            </a:pPr>
            <a:endParaRPr sz="3200" dirty="0">
              <a:solidFill>
                <a:srgbClr val="000000"/>
              </a:solidFill>
              <a:latin typeface="Arial"/>
              <a:ea typeface="Arial"/>
              <a:cs typeface="Arial"/>
              <a:sym typeface="Arial"/>
            </a:endParaRPr>
          </a:p>
          <a:p>
            <a:pPr marL="565150" lvl="1" indent="-361950" algn="l" rtl="0">
              <a:spcBef>
                <a:spcPts val="640"/>
              </a:spcBef>
              <a:spcAft>
                <a:spcPts val="0"/>
              </a:spcAft>
              <a:buClr>
                <a:schemeClr val="dk1"/>
              </a:buClr>
              <a:buSzPts val="3200"/>
              <a:buFont typeface="Noto Sans Symbols"/>
              <a:buNone/>
            </a:pPr>
            <a:endParaRPr sz="3200" dirty="0">
              <a:solidFill>
                <a:srgbClr val="000000"/>
              </a:solidFill>
              <a:latin typeface="Arial"/>
              <a:ea typeface="Arial"/>
              <a:cs typeface="Arial"/>
              <a:sym typeface="Arial"/>
            </a:endParaRPr>
          </a:p>
          <a:p>
            <a:pPr marL="565150" lvl="0" indent="-565150" algn="l" rtl="0">
              <a:spcBef>
                <a:spcPts val="580"/>
              </a:spcBef>
              <a:spcAft>
                <a:spcPts val="0"/>
              </a:spcAft>
              <a:buClr>
                <a:schemeClr val="dk1"/>
              </a:buClr>
              <a:buSzPts val="2900"/>
              <a:buNone/>
            </a:pPr>
            <a:endParaRPr dirty="0">
              <a:latin typeface="Arial"/>
              <a:ea typeface="Arial"/>
              <a:cs typeface="Arial"/>
              <a:sym typeface="Arial"/>
            </a:endParaRPr>
          </a:p>
        </p:txBody>
      </p:sp>
      <p:pic>
        <p:nvPicPr>
          <p:cNvPr id="89" name="Google Shape;89;p13"/>
          <p:cNvPicPr preferRelativeResize="0"/>
          <p:nvPr/>
        </p:nvPicPr>
        <p:blipFill rotWithShape="1">
          <a:blip r:embed="rId3">
            <a:alphaModFix/>
          </a:blip>
          <a:srcRect/>
          <a:stretch/>
        </p:blipFill>
        <p:spPr>
          <a:xfrm>
            <a:off x="4354514" y="14014847"/>
            <a:ext cx="7024687" cy="2430660"/>
          </a:xfrm>
          <a:prstGeom prst="rect">
            <a:avLst/>
          </a:prstGeom>
          <a:noFill/>
          <a:ln>
            <a:noFill/>
          </a:ln>
        </p:spPr>
      </p:pic>
      <p:pic>
        <p:nvPicPr>
          <p:cNvPr id="90" name="Google Shape;90;p13"/>
          <p:cNvPicPr preferRelativeResize="0"/>
          <p:nvPr/>
        </p:nvPicPr>
        <p:blipFill rotWithShape="1">
          <a:blip r:embed="rId4">
            <a:alphaModFix/>
          </a:blip>
          <a:srcRect l="7201" t="5240" r="7200" b="11500"/>
          <a:stretch/>
        </p:blipFill>
        <p:spPr>
          <a:xfrm>
            <a:off x="15222963" y="12087225"/>
            <a:ext cx="13221441" cy="7972425"/>
          </a:xfrm>
          <a:prstGeom prst="rect">
            <a:avLst/>
          </a:prstGeom>
          <a:noFill/>
          <a:ln>
            <a:noFill/>
          </a:ln>
        </p:spPr>
      </p:pic>
      <p:sp>
        <p:nvSpPr>
          <p:cNvPr id="92" name="Google Shape;92;p13"/>
          <p:cNvSpPr txBox="1"/>
          <p:nvPr/>
        </p:nvSpPr>
        <p:spPr>
          <a:xfrm>
            <a:off x="29598938" y="13145095"/>
            <a:ext cx="13416000" cy="8449200"/>
          </a:xfrm>
          <a:prstGeom prst="rect">
            <a:avLst/>
          </a:prstGeom>
          <a:noFill/>
          <a:ln>
            <a:noFill/>
          </a:ln>
        </p:spPr>
        <p:txBody>
          <a:bodyPr spcFirstLastPara="1" wrap="square" lIns="294825" tIns="147400" rIns="294825" bIns="147400" anchor="t" anchorCtr="0">
            <a:normAutofit/>
          </a:bodyPr>
          <a:lstStyle/>
          <a:p>
            <a:pPr marL="565150" marR="0" lvl="0" indent="-565150" algn="l" rtl="0">
              <a:lnSpc>
                <a:spcPct val="80000"/>
              </a:lnSpc>
              <a:spcBef>
                <a:spcPts val="0"/>
              </a:spcBef>
              <a:spcAft>
                <a:spcPts val="0"/>
              </a:spcAft>
              <a:buClr>
                <a:srgbClr val="0000FF"/>
              </a:buClr>
              <a:buSzPts val="4000"/>
              <a:buFont typeface="Arial"/>
              <a:buNone/>
            </a:pPr>
            <a:r>
              <a:rPr lang="en-US" sz="4000" b="1" i="0" u="none" strike="noStrike" cap="none" dirty="0">
                <a:solidFill>
                  <a:srgbClr val="0000FF"/>
                </a:solidFill>
                <a:latin typeface="Arial"/>
                <a:ea typeface="Arial"/>
                <a:cs typeface="Arial"/>
                <a:sym typeface="Arial"/>
              </a:rPr>
              <a:t>Summary/Conclusion</a:t>
            </a:r>
            <a:endParaRPr dirty="0"/>
          </a:p>
          <a:p>
            <a:pPr marL="565150" marR="0" lvl="0" indent="-565150" algn="l" rtl="0">
              <a:lnSpc>
                <a:spcPct val="80000"/>
              </a:lnSpc>
              <a:spcBef>
                <a:spcPts val="800"/>
              </a:spcBef>
              <a:spcAft>
                <a:spcPts val="0"/>
              </a:spcAft>
              <a:buClr>
                <a:schemeClr val="dk1"/>
              </a:buClr>
              <a:buSzPts val="4000"/>
              <a:buFont typeface="Arial"/>
              <a:buNone/>
            </a:pPr>
            <a:endParaRPr sz="4000" b="1" i="0" u="none" strike="noStrike" cap="none" dirty="0">
              <a:solidFill>
                <a:srgbClr val="0000FF"/>
              </a:solidFill>
              <a:latin typeface="Arial"/>
              <a:ea typeface="Arial"/>
              <a:cs typeface="Arial"/>
              <a:sym typeface="Arial"/>
            </a:endParaRPr>
          </a:p>
          <a:p>
            <a:pPr marL="565150" marR="0" lvl="1" indent="-565150" algn="l" rtl="0">
              <a:spcBef>
                <a:spcPts val="640"/>
              </a:spcBef>
              <a:spcAft>
                <a:spcPts val="0"/>
              </a:spcAft>
              <a:buClr>
                <a:srgbClr val="000000"/>
              </a:buClr>
              <a:buSzPts val="3200"/>
              <a:buFont typeface="Noto Sans Symbols"/>
              <a:buChar char="⮚"/>
            </a:pPr>
            <a:r>
              <a:rPr lang="en-US" sz="3200" b="0" i="0" u="none" strike="noStrike" cap="none" dirty="0">
                <a:solidFill>
                  <a:srgbClr val="000000"/>
                </a:solidFill>
                <a:latin typeface="Arial"/>
                <a:ea typeface="Arial"/>
                <a:cs typeface="Arial"/>
                <a:sym typeface="Arial"/>
              </a:rPr>
              <a:t>Summarize your contributions</a:t>
            </a:r>
            <a:endParaRPr dirty="0"/>
          </a:p>
          <a:p>
            <a:pPr marL="565150" marR="0" lvl="1" indent="-361950" algn="l" rtl="0">
              <a:spcBef>
                <a:spcPts val="640"/>
              </a:spcBef>
              <a:spcAft>
                <a:spcPts val="0"/>
              </a:spcAft>
              <a:buClr>
                <a:schemeClr val="dk1"/>
              </a:buClr>
              <a:buSzPts val="3200"/>
              <a:buFont typeface="Noto Sans Symbols"/>
              <a:buNone/>
            </a:pPr>
            <a:endParaRPr sz="3200" b="0" i="0" u="none" strike="noStrike" cap="none" dirty="0">
              <a:solidFill>
                <a:srgbClr val="000000"/>
              </a:solidFill>
              <a:latin typeface="Arial"/>
              <a:ea typeface="Arial"/>
              <a:cs typeface="Arial"/>
              <a:sym typeface="Arial"/>
            </a:endParaRPr>
          </a:p>
          <a:p>
            <a:pPr marL="565150" marR="0" lvl="1" indent="-565150" algn="l" rtl="0">
              <a:spcBef>
                <a:spcPts val="640"/>
              </a:spcBef>
              <a:spcAft>
                <a:spcPts val="0"/>
              </a:spcAft>
              <a:buClr>
                <a:srgbClr val="000000"/>
              </a:buClr>
              <a:buSzPts val="3200"/>
              <a:buFont typeface="Noto Sans Symbols"/>
              <a:buChar char="⮚"/>
            </a:pPr>
            <a:r>
              <a:rPr lang="en-US" sz="3200" b="0" i="0" u="none" strike="noStrike" cap="none" dirty="0">
                <a:solidFill>
                  <a:srgbClr val="000000"/>
                </a:solidFill>
                <a:latin typeface="Arial"/>
                <a:ea typeface="Arial"/>
                <a:cs typeface="Arial"/>
                <a:sym typeface="Arial"/>
              </a:rPr>
              <a:t>Summarize your results (if applicable)</a:t>
            </a:r>
            <a:endParaRPr dirty="0"/>
          </a:p>
          <a:p>
            <a:pPr marL="565150" marR="0" lvl="1" indent="-361950" algn="l" rtl="0">
              <a:spcBef>
                <a:spcPts val="640"/>
              </a:spcBef>
              <a:spcAft>
                <a:spcPts val="0"/>
              </a:spcAft>
              <a:buClr>
                <a:schemeClr val="dk1"/>
              </a:buClr>
              <a:buSzPts val="3200"/>
              <a:buFont typeface="Noto Sans Symbols"/>
              <a:buNone/>
            </a:pPr>
            <a:endParaRPr sz="3200" b="0" i="0" u="none" strike="noStrike" cap="none" dirty="0">
              <a:solidFill>
                <a:srgbClr val="000000"/>
              </a:solidFill>
              <a:latin typeface="Arial"/>
              <a:ea typeface="Arial"/>
              <a:cs typeface="Arial"/>
              <a:sym typeface="Arial"/>
            </a:endParaRPr>
          </a:p>
          <a:p>
            <a:pPr marL="565150" marR="0" lvl="1" indent="-565150" algn="l" rtl="0">
              <a:spcBef>
                <a:spcPts val="640"/>
              </a:spcBef>
              <a:spcAft>
                <a:spcPts val="0"/>
              </a:spcAft>
              <a:buClr>
                <a:srgbClr val="000000"/>
              </a:buClr>
              <a:buSzPts val="3200"/>
              <a:buFont typeface="Noto Sans Symbols"/>
              <a:buChar char="⮚"/>
            </a:pPr>
            <a:r>
              <a:rPr lang="en-US" sz="3200" b="0" i="0" u="none" strike="noStrike" cap="none" dirty="0">
                <a:solidFill>
                  <a:srgbClr val="000000"/>
                </a:solidFill>
                <a:latin typeface="Arial"/>
                <a:ea typeface="Arial"/>
                <a:cs typeface="Arial"/>
                <a:sym typeface="Arial"/>
              </a:rPr>
              <a:t>You an add in links to additional videos, code, or project website (or QR code)</a:t>
            </a:r>
            <a:endParaRPr dirty="0"/>
          </a:p>
          <a:p>
            <a:pPr marL="565150" marR="0" lvl="1" indent="-361950" algn="l" rtl="0">
              <a:spcBef>
                <a:spcPts val="640"/>
              </a:spcBef>
              <a:spcAft>
                <a:spcPts val="0"/>
              </a:spcAft>
              <a:buClr>
                <a:schemeClr val="dk1"/>
              </a:buClr>
              <a:buSzPts val="3200"/>
              <a:buFont typeface="Noto Sans Symbols"/>
              <a:buNone/>
            </a:pPr>
            <a:endParaRPr sz="3200" b="0" i="0" u="none" strike="noStrike" cap="none" dirty="0">
              <a:solidFill>
                <a:srgbClr val="000000"/>
              </a:solidFill>
              <a:latin typeface="Arial"/>
              <a:ea typeface="Arial"/>
              <a:cs typeface="Arial"/>
              <a:sym typeface="Arial"/>
            </a:endParaRPr>
          </a:p>
          <a:p>
            <a:pPr marL="565150" marR="0" lvl="0" indent="-565150" algn="l" rtl="0">
              <a:spcBef>
                <a:spcPts val="580"/>
              </a:spcBef>
              <a:spcAft>
                <a:spcPts val="0"/>
              </a:spcAft>
              <a:buClr>
                <a:schemeClr val="dk1"/>
              </a:buClr>
              <a:buSzPts val="2900"/>
              <a:buFont typeface="Arial"/>
              <a:buNone/>
            </a:pPr>
            <a:endParaRPr sz="2900" b="0" i="0" u="none" strike="noStrike" cap="none" dirty="0">
              <a:solidFill>
                <a:schemeClr val="dk1"/>
              </a:solidFill>
              <a:latin typeface="Arial"/>
              <a:ea typeface="Arial"/>
              <a:cs typeface="Arial"/>
              <a:sym typeface="Arial"/>
            </a:endParaRPr>
          </a:p>
        </p:txBody>
      </p:sp>
      <p:pic>
        <p:nvPicPr>
          <p:cNvPr id="93" name="Google Shape;93;p13"/>
          <p:cNvPicPr preferRelativeResize="0"/>
          <p:nvPr/>
        </p:nvPicPr>
        <p:blipFill>
          <a:blip r:embed="rId5">
            <a:alphaModFix/>
          </a:blip>
          <a:stretch>
            <a:fillRect/>
          </a:stretch>
        </p:blipFill>
        <p:spPr>
          <a:xfrm>
            <a:off x="34257600" y="305690"/>
            <a:ext cx="9290470" cy="2160575"/>
          </a:xfrm>
          <a:prstGeom prst="rect">
            <a:avLst/>
          </a:prstGeom>
          <a:noFill/>
          <a:ln>
            <a:noFill/>
          </a:ln>
        </p:spPr>
      </p:pic>
      <p:pic>
        <p:nvPicPr>
          <p:cNvPr id="12" name="Picture 17">
            <a:extLst>
              <a:ext uri="{FF2B5EF4-FFF2-40B4-BE49-F238E27FC236}">
                <a16:creationId xmlns:a16="http://schemas.microsoft.com/office/drawing/2014/main" id="{DA06FC28-96E2-354B-9E49-81CF6894DB0F}"/>
              </a:ext>
            </a:extLst>
          </p:cNvPr>
          <p:cNvPicPr/>
          <p:nvPr/>
        </p:nvPicPr>
        <p:blipFill>
          <a:blip r:embed="rId6"/>
          <a:stretch/>
        </p:blipFill>
        <p:spPr>
          <a:xfrm>
            <a:off x="395280" y="178200"/>
            <a:ext cx="1393920" cy="2856960"/>
          </a:xfrm>
          <a:prstGeom prst="rect">
            <a:avLst/>
          </a:prstGeom>
          <a:ln>
            <a:noFill/>
          </a:ln>
        </p:spPr>
      </p:pic>
      <p:pic>
        <p:nvPicPr>
          <p:cNvPr id="13" name="Picture 3">
            <a:extLst>
              <a:ext uri="{FF2B5EF4-FFF2-40B4-BE49-F238E27FC236}">
                <a16:creationId xmlns:a16="http://schemas.microsoft.com/office/drawing/2014/main" id="{6A7A64BC-7AE0-F54F-AA33-6A61BCE5C9D2}"/>
              </a:ext>
            </a:extLst>
          </p:cNvPr>
          <p:cNvPicPr/>
          <p:nvPr/>
        </p:nvPicPr>
        <p:blipFill>
          <a:blip r:embed="rId7"/>
          <a:stretch/>
        </p:blipFill>
        <p:spPr>
          <a:xfrm>
            <a:off x="1578600" y="-115560"/>
            <a:ext cx="5284440" cy="1949760"/>
          </a:xfrm>
          <a:prstGeom prst="rect">
            <a:avLst/>
          </a:prstGeom>
          <a:ln>
            <a:noFill/>
          </a:ln>
        </p:spPr>
      </p:pic>
      <p:pic>
        <p:nvPicPr>
          <p:cNvPr id="14" name="Picture 7">
            <a:extLst>
              <a:ext uri="{FF2B5EF4-FFF2-40B4-BE49-F238E27FC236}">
                <a16:creationId xmlns:a16="http://schemas.microsoft.com/office/drawing/2014/main" id="{837E7528-EE1D-D34D-B241-0622FC4F25FC}"/>
              </a:ext>
            </a:extLst>
          </p:cNvPr>
          <p:cNvPicPr/>
          <p:nvPr/>
        </p:nvPicPr>
        <p:blipFill>
          <a:blip r:embed="rId8"/>
          <a:stretch/>
        </p:blipFill>
        <p:spPr>
          <a:xfrm>
            <a:off x="3142367" y="1682499"/>
            <a:ext cx="1865160" cy="1330920"/>
          </a:xfrm>
          <a:prstGeom prst="rect">
            <a:avLst/>
          </a:prstGeom>
          <a:ln>
            <a:noFill/>
          </a:ln>
        </p:spPr>
      </p:pic>
      <p:pic>
        <p:nvPicPr>
          <p:cNvPr id="15" name="Graphic 22">
            <a:extLst>
              <a:ext uri="{FF2B5EF4-FFF2-40B4-BE49-F238E27FC236}">
                <a16:creationId xmlns:a16="http://schemas.microsoft.com/office/drawing/2014/main" id="{CD9A2876-122F-3947-94C8-BA0547C82C27}"/>
              </a:ext>
            </a:extLst>
          </p:cNvPr>
          <p:cNvPicPr/>
          <p:nvPr/>
        </p:nvPicPr>
        <p:blipFill>
          <a:blip r:embed="rId9"/>
          <a:stretch/>
        </p:blipFill>
        <p:spPr>
          <a:xfrm>
            <a:off x="6863400" y="533160"/>
            <a:ext cx="3573720" cy="762480"/>
          </a:xfrm>
          <a:prstGeom prst="rect">
            <a:avLst/>
          </a:prstGeom>
          <a:ln>
            <a:noFill/>
          </a:ln>
        </p:spPr>
      </p:pic>
      <p:pic>
        <p:nvPicPr>
          <p:cNvPr id="16" name="Picture 15">
            <a:extLst>
              <a:ext uri="{FF2B5EF4-FFF2-40B4-BE49-F238E27FC236}">
                <a16:creationId xmlns:a16="http://schemas.microsoft.com/office/drawing/2014/main" id="{35702DF0-0B56-6540-BADB-8193243881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3040" y="1751600"/>
            <a:ext cx="2170270" cy="983340"/>
          </a:xfrm>
          <a:prstGeom prst="rect">
            <a:avLst/>
          </a:prstGeom>
        </p:spPr>
      </p:pic>
    </p:spTree>
    <p:extLst>
      <p:ext uri="{BB962C8B-B14F-4D97-AF65-F5344CB8AC3E}">
        <p14:creationId xmlns:p14="http://schemas.microsoft.com/office/powerpoint/2010/main" val="208144011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TotalTime>
  <Words>1086</Words>
  <Application>Microsoft Macintosh PowerPoint</Application>
  <PresentationFormat>Custom</PresentationFormat>
  <Paragraphs>184</Paragraphs>
  <Slides>2</Slides>
  <Notes>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Noto Sans Symbols</vt:lpstr>
      <vt:lpstr>System Font Regular</vt:lpstr>
      <vt:lpstr>Times</vt:lpstr>
      <vt:lpstr>Wingdings</vt:lpstr>
      <vt:lpstr>Office Theme</vt:lpstr>
      <vt:lpstr>FMODetect: Robust Detection of Fast Moving Objects Denys Rozumnyi1,4, Jiří Matas4, Filip Šroubek2, Marc Pollefeys1,3, Martin R. Oswald1  1Department of Computer Science, ETH Zurich  3Microsoft Mixed Reality and AI Zurich Lab 2UTIA, Czech Academy of Sciences    4Visual Recognition Group, Czech Technical University in Prague</vt:lpstr>
      <vt:lpstr>FMODetect: Robust Detection of Fast Moving Objects Denys Rozumnyi1,4, Jiří Matas4, Filip Šroubek2, Marc Pollefeys1,3, Martin R. Oswald1  1Department of Computer Science, ETH Zurich  3Microsoft Mixed Reality and AI Zurich Lab 2UTIA, Czech Academy of Sciences    4Visual Recognition Group, Czech Technical University in Prague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FMODetect: Robust Detection of Fast Moving Objects authors and affiliation (First names of authors increase interaction potential) </dc:title>
  <cp:lastModifiedBy>Rozumnyi  Denys</cp:lastModifiedBy>
  <cp:revision>143</cp:revision>
  <dcterms:modified xsi:type="dcterms:W3CDTF">2021-09-30T11:07:40Z</dcterms:modified>
</cp:coreProperties>
</file>